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20"/>
  </p:notesMasterIdLst>
  <p:sldIdLst>
    <p:sldId id="291" r:id="rId5"/>
    <p:sldId id="292" r:id="rId6"/>
    <p:sldId id="293" r:id="rId7"/>
    <p:sldId id="295" r:id="rId8"/>
    <p:sldId id="294" r:id="rId9"/>
    <p:sldId id="296" r:id="rId10"/>
    <p:sldId id="299" r:id="rId11"/>
    <p:sldId id="300" r:id="rId12"/>
    <p:sldId id="301" r:id="rId13"/>
    <p:sldId id="302" r:id="rId14"/>
    <p:sldId id="305" r:id="rId15"/>
    <p:sldId id="307" r:id="rId16"/>
    <p:sldId id="306" r:id="rId17"/>
    <p:sldId id="298" r:id="rId18"/>
    <p:sldId id="3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21610-CF77-2AC6-EEEB-E7FD1BC4F789}" v="2" dt="2023-11-30T00:21:43.672"/>
    <p1510:client id="{56DA512C-1A86-F044-AEDA-5A49CA8F2EF7}" v="106" dt="2023-11-29T08:39:16.403"/>
    <p1510:client id="{9A40222F-BA54-452A-8B34-4E73103DF8D8}" v="30" vWet="32" dt="2023-11-29T23:29:58.042"/>
    <p1510:client id="{F5BB6AAB-915F-497D-A179-0DD0D1D440C0}" v="110" vWet="112" dt="2023-11-29T08:35:05.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18233-88BD-45F9-B9F1-C50C247CD3E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412AF2C-6C87-4149-B02C-739B49B25A5D}">
      <dgm:prSet/>
      <dgm:spPr/>
      <dgm:t>
        <a:bodyPr/>
        <a:lstStyle/>
        <a:p>
          <a:r>
            <a:rPr lang="en-US" b="1"/>
            <a:t>Background</a:t>
          </a:r>
          <a:endParaRPr lang="en-US"/>
        </a:p>
      </dgm:t>
    </dgm:pt>
    <dgm:pt modelId="{DEC0BA61-E91C-4EB0-A6D4-C95446D9F6BE}" type="parTrans" cxnId="{3DA78664-F1E6-4E88-8FF3-44C49457ADEA}">
      <dgm:prSet/>
      <dgm:spPr/>
      <dgm:t>
        <a:bodyPr/>
        <a:lstStyle/>
        <a:p>
          <a:endParaRPr lang="en-US"/>
        </a:p>
      </dgm:t>
    </dgm:pt>
    <dgm:pt modelId="{4FA755CD-FE2A-44EF-AD45-9CB968565D65}" type="sibTrans" cxnId="{3DA78664-F1E6-4E88-8FF3-44C49457ADEA}">
      <dgm:prSet/>
      <dgm:spPr/>
      <dgm:t>
        <a:bodyPr/>
        <a:lstStyle/>
        <a:p>
          <a:endParaRPr lang="en-US"/>
        </a:p>
      </dgm:t>
    </dgm:pt>
    <dgm:pt modelId="{5A689CAB-76CB-4467-8E28-C73DECD920AF}">
      <dgm:prSet/>
      <dgm:spPr/>
      <dgm:t>
        <a:bodyPr/>
        <a:lstStyle/>
        <a:p>
          <a:r>
            <a:rPr lang="en-US" b="1"/>
            <a:t>Recap on YOLO</a:t>
          </a:r>
          <a:endParaRPr lang="en-US"/>
        </a:p>
      </dgm:t>
    </dgm:pt>
    <dgm:pt modelId="{B86448F1-CCD0-412D-A64C-1CFE5D8B83E2}" type="parTrans" cxnId="{4800D16B-BA77-4B80-8380-E20F387F04CA}">
      <dgm:prSet/>
      <dgm:spPr/>
      <dgm:t>
        <a:bodyPr/>
        <a:lstStyle/>
        <a:p>
          <a:endParaRPr lang="en-US"/>
        </a:p>
      </dgm:t>
    </dgm:pt>
    <dgm:pt modelId="{16142740-B401-465B-9AE1-1A57FAB2503E}" type="sibTrans" cxnId="{4800D16B-BA77-4B80-8380-E20F387F04CA}">
      <dgm:prSet/>
      <dgm:spPr/>
      <dgm:t>
        <a:bodyPr/>
        <a:lstStyle/>
        <a:p>
          <a:endParaRPr lang="en-US"/>
        </a:p>
      </dgm:t>
    </dgm:pt>
    <dgm:pt modelId="{0A21DC90-BBD8-440B-9E38-EF5B73EC3968}">
      <dgm:prSet/>
      <dgm:spPr/>
      <dgm:t>
        <a:bodyPr/>
        <a:lstStyle/>
        <a:p>
          <a:r>
            <a:rPr lang="en-US" b="1"/>
            <a:t>Benchmarking Process</a:t>
          </a:r>
          <a:endParaRPr lang="en-US"/>
        </a:p>
      </dgm:t>
    </dgm:pt>
    <dgm:pt modelId="{8362EC95-1F71-41F7-9171-508E966CDB38}" type="parTrans" cxnId="{742BFFE8-1F5F-4C7C-8692-5B5E663EE54C}">
      <dgm:prSet/>
      <dgm:spPr/>
      <dgm:t>
        <a:bodyPr/>
        <a:lstStyle/>
        <a:p>
          <a:endParaRPr lang="en-US"/>
        </a:p>
      </dgm:t>
    </dgm:pt>
    <dgm:pt modelId="{117FA7C8-FCD7-41A0-8EA9-B7629D6F2B4B}" type="sibTrans" cxnId="{742BFFE8-1F5F-4C7C-8692-5B5E663EE54C}">
      <dgm:prSet/>
      <dgm:spPr/>
      <dgm:t>
        <a:bodyPr/>
        <a:lstStyle/>
        <a:p>
          <a:endParaRPr lang="en-US"/>
        </a:p>
      </dgm:t>
    </dgm:pt>
    <dgm:pt modelId="{B37FC9BF-90C6-4334-A9A3-239C9277E4CA}">
      <dgm:prSet/>
      <dgm:spPr/>
      <dgm:t>
        <a:bodyPr/>
        <a:lstStyle/>
        <a:p>
          <a:r>
            <a:rPr lang="en-US" b="1"/>
            <a:t>Benchmarking Materials</a:t>
          </a:r>
          <a:endParaRPr lang="en-US"/>
        </a:p>
      </dgm:t>
    </dgm:pt>
    <dgm:pt modelId="{B0C762EA-7F0C-4E4C-A7E3-A9CBF37389AF}" type="parTrans" cxnId="{51C4B6B7-9B2A-43E8-9DE8-16F0B4CA6BE8}">
      <dgm:prSet/>
      <dgm:spPr/>
      <dgm:t>
        <a:bodyPr/>
        <a:lstStyle/>
        <a:p>
          <a:endParaRPr lang="en-US"/>
        </a:p>
      </dgm:t>
    </dgm:pt>
    <dgm:pt modelId="{55718D74-12DD-4059-82CF-79B13958313F}" type="sibTrans" cxnId="{51C4B6B7-9B2A-43E8-9DE8-16F0B4CA6BE8}">
      <dgm:prSet/>
      <dgm:spPr/>
      <dgm:t>
        <a:bodyPr/>
        <a:lstStyle/>
        <a:p>
          <a:endParaRPr lang="en-US"/>
        </a:p>
      </dgm:t>
    </dgm:pt>
    <dgm:pt modelId="{92886F16-5921-471A-A77C-3D3BECE7938B}">
      <dgm:prSet/>
      <dgm:spPr/>
      <dgm:t>
        <a:bodyPr/>
        <a:lstStyle/>
        <a:p>
          <a:r>
            <a:rPr lang="en-US" b="1"/>
            <a:t>Benchmarking Results</a:t>
          </a:r>
        </a:p>
      </dgm:t>
    </dgm:pt>
    <dgm:pt modelId="{23D44B19-C2DD-42E4-BA31-097B5DDF70F2}" type="parTrans" cxnId="{C0513E81-DB32-471A-AEA7-D29353386446}">
      <dgm:prSet/>
      <dgm:spPr/>
      <dgm:t>
        <a:bodyPr/>
        <a:lstStyle/>
        <a:p>
          <a:endParaRPr lang="en-US"/>
        </a:p>
      </dgm:t>
    </dgm:pt>
    <dgm:pt modelId="{2D53821A-B361-49F9-B97E-D4FD7AB50D05}" type="sibTrans" cxnId="{C0513E81-DB32-471A-AEA7-D29353386446}">
      <dgm:prSet/>
      <dgm:spPr/>
      <dgm:t>
        <a:bodyPr/>
        <a:lstStyle/>
        <a:p>
          <a:endParaRPr lang="en-US"/>
        </a:p>
      </dgm:t>
    </dgm:pt>
    <dgm:pt modelId="{5800B08D-54BE-460A-BD7D-685DE6D3C23C}">
      <dgm:prSet/>
      <dgm:spPr/>
      <dgm:t>
        <a:bodyPr/>
        <a:lstStyle/>
        <a:p>
          <a:r>
            <a:rPr lang="en-US" b="1"/>
            <a:t>Concluding Remarks</a:t>
          </a:r>
          <a:endParaRPr lang="en-US"/>
        </a:p>
      </dgm:t>
    </dgm:pt>
    <dgm:pt modelId="{FAC6A5FF-E62A-4E8C-9ACC-CD96B784A7D3}" type="parTrans" cxnId="{30A21281-99CE-4523-8BBD-EAA74E974FF2}">
      <dgm:prSet/>
      <dgm:spPr/>
      <dgm:t>
        <a:bodyPr/>
        <a:lstStyle/>
        <a:p>
          <a:endParaRPr lang="en-US"/>
        </a:p>
      </dgm:t>
    </dgm:pt>
    <dgm:pt modelId="{DB8CC67F-3821-48E5-B322-9785C9250490}" type="sibTrans" cxnId="{30A21281-99CE-4523-8BBD-EAA74E974FF2}">
      <dgm:prSet/>
      <dgm:spPr/>
      <dgm:t>
        <a:bodyPr/>
        <a:lstStyle/>
        <a:p>
          <a:endParaRPr lang="en-US"/>
        </a:p>
      </dgm:t>
    </dgm:pt>
    <dgm:pt modelId="{1F0EFB3C-3C41-468B-82C9-599ED48F0EDB}">
      <dgm:prSet phldr="0"/>
      <dgm:spPr/>
      <dgm:t>
        <a:bodyPr/>
        <a:lstStyle/>
        <a:p>
          <a:pPr rtl="0"/>
          <a:r>
            <a:rPr lang="en-US" b="1">
              <a:latin typeface="Rockwell Nova Light"/>
            </a:rPr>
            <a:t>Further Improvements</a:t>
          </a:r>
        </a:p>
      </dgm:t>
    </dgm:pt>
    <dgm:pt modelId="{15A199AD-2A9A-4F3D-96BA-F8E55ECEA014}" type="parTrans" cxnId="{6CC495F4-6DF8-4EC1-8338-4316D0B2EB62}">
      <dgm:prSet/>
      <dgm:spPr/>
    </dgm:pt>
    <dgm:pt modelId="{3815F6AF-C4F1-4035-80A6-7FA350EE3E50}" type="sibTrans" cxnId="{6CC495F4-6DF8-4EC1-8338-4316D0B2EB62}">
      <dgm:prSet/>
      <dgm:spPr/>
    </dgm:pt>
    <dgm:pt modelId="{CFF75988-F688-4F26-8B6D-7DF9D85C2A31}">
      <dgm:prSet phldr="0"/>
      <dgm:spPr/>
      <dgm:t>
        <a:bodyPr/>
        <a:lstStyle/>
        <a:p>
          <a:pPr rtl="0"/>
          <a:r>
            <a:rPr lang="en-US" b="1">
              <a:latin typeface="Rockwell Nova Light"/>
            </a:rPr>
            <a:t>Testing YOLO on Aircraft Carriers</a:t>
          </a:r>
        </a:p>
      </dgm:t>
    </dgm:pt>
    <dgm:pt modelId="{B905B433-2868-4BA8-8C63-BB3EFF5558DB}" type="parTrans" cxnId="{53ACFD9B-B50C-419A-966F-E38D1108DFC0}">
      <dgm:prSet/>
      <dgm:spPr/>
    </dgm:pt>
    <dgm:pt modelId="{DCF7B20D-68B9-4F60-AFA4-DFBA477784BB}" type="sibTrans" cxnId="{53ACFD9B-B50C-419A-966F-E38D1108DFC0}">
      <dgm:prSet/>
      <dgm:spPr/>
    </dgm:pt>
    <dgm:pt modelId="{0B98B54B-B51E-478C-9647-BDA8591971A6}">
      <dgm:prSet phldr="0"/>
      <dgm:spPr/>
      <dgm:t>
        <a:bodyPr/>
        <a:lstStyle/>
        <a:p>
          <a:pPr rtl="0"/>
          <a:r>
            <a:rPr lang="en-US" b="1">
              <a:latin typeface="Rockwell Nova Light"/>
            </a:rPr>
            <a:t>Accuracy Over Multiple Runs</a:t>
          </a:r>
        </a:p>
      </dgm:t>
    </dgm:pt>
    <dgm:pt modelId="{A812DF58-7384-4C31-A1F4-755052D89B3A}" type="parTrans" cxnId="{BE09D93B-31EB-4E17-91B1-8F76353C7D64}">
      <dgm:prSet/>
      <dgm:spPr/>
    </dgm:pt>
    <dgm:pt modelId="{CAD218AB-F3DF-4E9B-8301-9FB043087E06}" type="sibTrans" cxnId="{BE09D93B-31EB-4E17-91B1-8F76353C7D64}">
      <dgm:prSet/>
      <dgm:spPr/>
    </dgm:pt>
    <dgm:pt modelId="{C1C3FD5E-6701-4A84-835F-42E51502EB24}" type="pres">
      <dgm:prSet presAssocID="{2BF18233-88BD-45F9-B9F1-C50C247CD3E2}" presName="linear" presStyleCnt="0">
        <dgm:presLayoutVars>
          <dgm:animLvl val="lvl"/>
          <dgm:resizeHandles val="exact"/>
        </dgm:presLayoutVars>
      </dgm:prSet>
      <dgm:spPr/>
    </dgm:pt>
    <dgm:pt modelId="{2B6004F5-EECA-4179-9B75-7E8E088BA6DF}" type="pres">
      <dgm:prSet presAssocID="{2412AF2C-6C87-4149-B02C-739B49B25A5D}" presName="parentText" presStyleLbl="node1" presStyleIdx="0" presStyleCnt="9">
        <dgm:presLayoutVars>
          <dgm:chMax val="0"/>
          <dgm:bulletEnabled val="1"/>
        </dgm:presLayoutVars>
      </dgm:prSet>
      <dgm:spPr/>
    </dgm:pt>
    <dgm:pt modelId="{9DD8B559-DE09-47E0-B510-474B1FF3A907}" type="pres">
      <dgm:prSet presAssocID="{4FA755CD-FE2A-44EF-AD45-9CB968565D65}" presName="spacer" presStyleCnt="0"/>
      <dgm:spPr/>
    </dgm:pt>
    <dgm:pt modelId="{ECC37B1F-0716-4340-A181-C2AC1EDC3F84}" type="pres">
      <dgm:prSet presAssocID="{5A689CAB-76CB-4467-8E28-C73DECD920AF}" presName="parentText" presStyleLbl="node1" presStyleIdx="1" presStyleCnt="9">
        <dgm:presLayoutVars>
          <dgm:chMax val="0"/>
          <dgm:bulletEnabled val="1"/>
        </dgm:presLayoutVars>
      </dgm:prSet>
      <dgm:spPr/>
    </dgm:pt>
    <dgm:pt modelId="{580B5082-5736-49EF-9C93-0EE3C22F0E8F}" type="pres">
      <dgm:prSet presAssocID="{16142740-B401-465B-9AE1-1A57FAB2503E}" presName="spacer" presStyleCnt="0"/>
      <dgm:spPr/>
    </dgm:pt>
    <dgm:pt modelId="{FC98FFDE-ACCC-460A-8780-E42757AB5EBF}" type="pres">
      <dgm:prSet presAssocID="{0A21DC90-BBD8-440B-9E38-EF5B73EC3968}" presName="parentText" presStyleLbl="node1" presStyleIdx="2" presStyleCnt="9">
        <dgm:presLayoutVars>
          <dgm:chMax val="0"/>
          <dgm:bulletEnabled val="1"/>
        </dgm:presLayoutVars>
      </dgm:prSet>
      <dgm:spPr/>
    </dgm:pt>
    <dgm:pt modelId="{5176A03B-E728-493F-BE4B-866625555602}" type="pres">
      <dgm:prSet presAssocID="{117FA7C8-FCD7-41A0-8EA9-B7629D6F2B4B}" presName="spacer" presStyleCnt="0"/>
      <dgm:spPr/>
    </dgm:pt>
    <dgm:pt modelId="{9AFC2640-B22F-4FCD-94E2-B645555C3BE2}" type="pres">
      <dgm:prSet presAssocID="{B37FC9BF-90C6-4334-A9A3-239C9277E4CA}" presName="parentText" presStyleLbl="node1" presStyleIdx="3" presStyleCnt="9">
        <dgm:presLayoutVars>
          <dgm:chMax val="0"/>
          <dgm:bulletEnabled val="1"/>
        </dgm:presLayoutVars>
      </dgm:prSet>
      <dgm:spPr/>
    </dgm:pt>
    <dgm:pt modelId="{68136319-46FF-4000-AF77-D280A3092486}" type="pres">
      <dgm:prSet presAssocID="{55718D74-12DD-4059-82CF-79B13958313F}" presName="spacer" presStyleCnt="0"/>
      <dgm:spPr/>
    </dgm:pt>
    <dgm:pt modelId="{F3CC2F16-AC1A-44A1-9355-6F775556F2DA}" type="pres">
      <dgm:prSet presAssocID="{92886F16-5921-471A-A77C-3D3BECE7938B}" presName="parentText" presStyleLbl="node1" presStyleIdx="4" presStyleCnt="9">
        <dgm:presLayoutVars>
          <dgm:chMax val="0"/>
          <dgm:bulletEnabled val="1"/>
        </dgm:presLayoutVars>
      </dgm:prSet>
      <dgm:spPr/>
    </dgm:pt>
    <dgm:pt modelId="{107C2396-BC77-4235-85E9-A64DCA999145}" type="pres">
      <dgm:prSet presAssocID="{2D53821A-B361-49F9-B97E-D4FD7AB50D05}" presName="spacer" presStyleCnt="0"/>
      <dgm:spPr/>
    </dgm:pt>
    <dgm:pt modelId="{4AB7010A-1597-4F41-846D-3B1A6B8F7364}" type="pres">
      <dgm:prSet presAssocID="{CFF75988-F688-4F26-8B6D-7DF9D85C2A31}" presName="parentText" presStyleLbl="node1" presStyleIdx="5" presStyleCnt="9">
        <dgm:presLayoutVars>
          <dgm:chMax val="0"/>
          <dgm:bulletEnabled val="1"/>
        </dgm:presLayoutVars>
      </dgm:prSet>
      <dgm:spPr/>
    </dgm:pt>
    <dgm:pt modelId="{B48D65A0-393B-49D1-A0A3-62C7CF99AB70}" type="pres">
      <dgm:prSet presAssocID="{DCF7B20D-68B9-4F60-AFA4-DFBA477784BB}" presName="spacer" presStyleCnt="0"/>
      <dgm:spPr/>
    </dgm:pt>
    <dgm:pt modelId="{F3748183-49FE-469C-92BD-4F073AD3333A}" type="pres">
      <dgm:prSet presAssocID="{0B98B54B-B51E-478C-9647-BDA8591971A6}" presName="parentText" presStyleLbl="node1" presStyleIdx="6" presStyleCnt="9">
        <dgm:presLayoutVars>
          <dgm:chMax val="0"/>
          <dgm:bulletEnabled val="1"/>
        </dgm:presLayoutVars>
      </dgm:prSet>
      <dgm:spPr/>
    </dgm:pt>
    <dgm:pt modelId="{3B063235-1CAC-47BD-BF67-931E60DC8C68}" type="pres">
      <dgm:prSet presAssocID="{CAD218AB-F3DF-4E9B-8301-9FB043087E06}" presName="spacer" presStyleCnt="0"/>
      <dgm:spPr/>
    </dgm:pt>
    <dgm:pt modelId="{7F0BA022-6FEA-4DE1-9FD2-3EBC1B55EE9A}" type="pres">
      <dgm:prSet presAssocID="{5800B08D-54BE-460A-BD7D-685DE6D3C23C}" presName="parentText" presStyleLbl="node1" presStyleIdx="7" presStyleCnt="9">
        <dgm:presLayoutVars>
          <dgm:chMax val="0"/>
          <dgm:bulletEnabled val="1"/>
        </dgm:presLayoutVars>
      </dgm:prSet>
      <dgm:spPr/>
    </dgm:pt>
    <dgm:pt modelId="{84C0C0A8-858C-40DC-9665-3FF0EDC2DF5E}" type="pres">
      <dgm:prSet presAssocID="{DB8CC67F-3821-48E5-B322-9785C9250490}" presName="spacer" presStyleCnt="0"/>
      <dgm:spPr/>
    </dgm:pt>
    <dgm:pt modelId="{E9F1B71B-9FA0-4D75-AC36-95F6BE7EEA35}" type="pres">
      <dgm:prSet presAssocID="{1F0EFB3C-3C41-468B-82C9-599ED48F0EDB}" presName="parentText" presStyleLbl="node1" presStyleIdx="8" presStyleCnt="9">
        <dgm:presLayoutVars>
          <dgm:chMax val="0"/>
          <dgm:bulletEnabled val="1"/>
        </dgm:presLayoutVars>
      </dgm:prSet>
      <dgm:spPr/>
    </dgm:pt>
  </dgm:ptLst>
  <dgm:cxnLst>
    <dgm:cxn modelId="{96166C03-F8AB-4079-97AC-05E1BCF0A395}" type="presOf" srcId="{B37FC9BF-90C6-4334-A9A3-239C9277E4CA}" destId="{9AFC2640-B22F-4FCD-94E2-B645555C3BE2}" srcOrd="0" destOrd="0" presId="urn:microsoft.com/office/officeart/2005/8/layout/vList2"/>
    <dgm:cxn modelId="{4F6A9F23-3AF4-43CD-9D10-89299D488F5F}" type="presOf" srcId="{0A21DC90-BBD8-440B-9E38-EF5B73EC3968}" destId="{FC98FFDE-ACCC-460A-8780-E42757AB5EBF}" srcOrd="0" destOrd="0" presId="urn:microsoft.com/office/officeart/2005/8/layout/vList2"/>
    <dgm:cxn modelId="{D4986324-6187-45E2-826E-92DD96E446AB}" type="presOf" srcId="{1F0EFB3C-3C41-468B-82C9-599ED48F0EDB}" destId="{E9F1B71B-9FA0-4D75-AC36-95F6BE7EEA35}" srcOrd="0" destOrd="0" presId="urn:microsoft.com/office/officeart/2005/8/layout/vList2"/>
    <dgm:cxn modelId="{F4ABA730-0FB2-44FD-811A-26B8309A1FF6}" type="presOf" srcId="{CFF75988-F688-4F26-8B6D-7DF9D85C2A31}" destId="{4AB7010A-1597-4F41-846D-3B1A6B8F7364}" srcOrd="0" destOrd="0" presId="urn:microsoft.com/office/officeart/2005/8/layout/vList2"/>
    <dgm:cxn modelId="{BE09D93B-31EB-4E17-91B1-8F76353C7D64}" srcId="{2BF18233-88BD-45F9-B9F1-C50C247CD3E2}" destId="{0B98B54B-B51E-478C-9647-BDA8591971A6}" srcOrd="6" destOrd="0" parTransId="{A812DF58-7384-4C31-A1F4-755052D89B3A}" sibTransId="{CAD218AB-F3DF-4E9B-8301-9FB043087E06}"/>
    <dgm:cxn modelId="{7278D141-4D58-491F-9B3E-8608DCC8FD5A}" type="presOf" srcId="{0B98B54B-B51E-478C-9647-BDA8591971A6}" destId="{F3748183-49FE-469C-92BD-4F073AD3333A}" srcOrd="0" destOrd="0" presId="urn:microsoft.com/office/officeart/2005/8/layout/vList2"/>
    <dgm:cxn modelId="{3DA78664-F1E6-4E88-8FF3-44C49457ADEA}" srcId="{2BF18233-88BD-45F9-B9F1-C50C247CD3E2}" destId="{2412AF2C-6C87-4149-B02C-739B49B25A5D}" srcOrd="0" destOrd="0" parTransId="{DEC0BA61-E91C-4EB0-A6D4-C95446D9F6BE}" sibTransId="{4FA755CD-FE2A-44EF-AD45-9CB968565D65}"/>
    <dgm:cxn modelId="{A0B94E45-A237-4819-87C8-949E59147A91}" type="presOf" srcId="{2412AF2C-6C87-4149-B02C-739B49B25A5D}" destId="{2B6004F5-EECA-4179-9B75-7E8E088BA6DF}" srcOrd="0" destOrd="0" presId="urn:microsoft.com/office/officeart/2005/8/layout/vList2"/>
    <dgm:cxn modelId="{4800D16B-BA77-4B80-8380-E20F387F04CA}" srcId="{2BF18233-88BD-45F9-B9F1-C50C247CD3E2}" destId="{5A689CAB-76CB-4467-8E28-C73DECD920AF}" srcOrd="1" destOrd="0" parTransId="{B86448F1-CCD0-412D-A64C-1CFE5D8B83E2}" sibTransId="{16142740-B401-465B-9AE1-1A57FAB2503E}"/>
    <dgm:cxn modelId="{75B3C46D-97A5-446B-84CD-F8A7154CC992}" type="presOf" srcId="{2BF18233-88BD-45F9-B9F1-C50C247CD3E2}" destId="{C1C3FD5E-6701-4A84-835F-42E51502EB24}" srcOrd="0" destOrd="0" presId="urn:microsoft.com/office/officeart/2005/8/layout/vList2"/>
    <dgm:cxn modelId="{30A21281-99CE-4523-8BBD-EAA74E974FF2}" srcId="{2BF18233-88BD-45F9-B9F1-C50C247CD3E2}" destId="{5800B08D-54BE-460A-BD7D-685DE6D3C23C}" srcOrd="7" destOrd="0" parTransId="{FAC6A5FF-E62A-4E8C-9ACC-CD96B784A7D3}" sibTransId="{DB8CC67F-3821-48E5-B322-9785C9250490}"/>
    <dgm:cxn modelId="{C0513E81-DB32-471A-AEA7-D29353386446}" srcId="{2BF18233-88BD-45F9-B9F1-C50C247CD3E2}" destId="{92886F16-5921-471A-A77C-3D3BECE7938B}" srcOrd="4" destOrd="0" parTransId="{23D44B19-C2DD-42E4-BA31-097B5DDF70F2}" sibTransId="{2D53821A-B361-49F9-B97E-D4FD7AB50D05}"/>
    <dgm:cxn modelId="{53ACFD9B-B50C-419A-966F-E38D1108DFC0}" srcId="{2BF18233-88BD-45F9-B9F1-C50C247CD3E2}" destId="{CFF75988-F688-4F26-8B6D-7DF9D85C2A31}" srcOrd="5" destOrd="0" parTransId="{B905B433-2868-4BA8-8C63-BB3EFF5558DB}" sibTransId="{DCF7B20D-68B9-4F60-AFA4-DFBA477784BB}"/>
    <dgm:cxn modelId="{98EEB8AB-0A12-47D5-A175-A19DB884F779}" type="presOf" srcId="{5A689CAB-76CB-4467-8E28-C73DECD920AF}" destId="{ECC37B1F-0716-4340-A181-C2AC1EDC3F84}" srcOrd="0" destOrd="0" presId="urn:microsoft.com/office/officeart/2005/8/layout/vList2"/>
    <dgm:cxn modelId="{51C4B6B7-9B2A-43E8-9DE8-16F0B4CA6BE8}" srcId="{2BF18233-88BD-45F9-B9F1-C50C247CD3E2}" destId="{B37FC9BF-90C6-4334-A9A3-239C9277E4CA}" srcOrd="3" destOrd="0" parTransId="{B0C762EA-7F0C-4E4C-A7E3-A9CBF37389AF}" sibTransId="{55718D74-12DD-4059-82CF-79B13958313F}"/>
    <dgm:cxn modelId="{621B98C2-D879-487B-B458-C22920A0AEAF}" type="presOf" srcId="{92886F16-5921-471A-A77C-3D3BECE7938B}" destId="{F3CC2F16-AC1A-44A1-9355-6F775556F2DA}" srcOrd="0" destOrd="0" presId="urn:microsoft.com/office/officeart/2005/8/layout/vList2"/>
    <dgm:cxn modelId="{742BFFE8-1F5F-4C7C-8692-5B5E663EE54C}" srcId="{2BF18233-88BD-45F9-B9F1-C50C247CD3E2}" destId="{0A21DC90-BBD8-440B-9E38-EF5B73EC3968}" srcOrd="2" destOrd="0" parTransId="{8362EC95-1F71-41F7-9171-508E966CDB38}" sibTransId="{117FA7C8-FCD7-41A0-8EA9-B7629D6F2B4B}"/>
    <dgm:cxn modelId="{637CC5ED-DD4A-4772-A5DE-9DDF5E443384}" type="presOf" srcId="{5800B08D-54BE-460A-BD7D-685DE6D3C23C}" destId="{7F0BA022-6FEA-4DE1-9FD2-3EBC1B55EE9A}" srcOrd="0" destOrd="0" presId="urn:microsoft.com/office/officeart/2005/8/layout/vList2"/>
    <dgm:cxn modelId="{6CC495F4-6DF8-4EC1-8338-4316D0B2EB62}" srcId="{2BF18233-88BD-45F9-B9F1-C50C247CD3E2}" destId="{1F0EFB3C-3C41-468B-82C9-599ED48F0EDB}" srcOrd="8" destOrd="0" parTransId="{15A199AD-2A9A-4F3D-96BA-F8E55ECEA014}" sibTransId="{3815F6AF-C4F1-4035-80A6-7FA350EE3E50}"/>
    <dgm:cxn modelId="{8A40E220-727E-4B57-95EC-A468A20E3C13}" type="presParOf" srcId="{C1C3FD5E-6701-4A84-835F-42E51502EB24}" destId="{2B6004F5-EECA-4179-9B75-7E8E088BA6DF}" srcOrd="0" destOrd="0" presId="urn:microsoft.com/office/officeart/2005/8/layout/vList2"/>
    <dgm:cxn modelId="{308CDB56-452A-499E-98C1-EBAF3196BCD3}" type="presParOf" srcId="{C1C3FD5E-6701-4A84-835F-42E51502EB24}" destId="{9DD8B559-DE09-47E0-B510-474B1FF3A907}" srcOrd="1" destOrd="0" presId="urn:microsoft.com/office/officeart/2005/8/layout/vList2"/>
    <dgm:cxn modelId="{A094C9B7-8DE7-4855-9CCC-B8017F75F127}" type="presParOf" srcId="{C1C3FD5E-6701-4A84-835F-42E51502EB24}" destId="{ECC37B1F-0716-4340-A181-C2AC1EDC3F84}" srcOrd="2" destOrd="0" presId="urn:microsoft.com/office/officeart/2005/8/layout/vList2"/>
    <dgm:cxn modelId="{BD44698C-E038-400C-8C07-7385C10EC5F4}" type="presParOf" srcId="{C1C3FD5E-6701-4A84-835F-42E51502EB24}" destId="{580B5082-5736-49EF-9C93-0EE3C22F0E8F}" srcOrd="3" destOrd="0" presId="urn:microsoft.com/office/officeart/2005/8/layout/vList2"/>
    <dgm:cxn modelId="{C42AF91F-6F4D-4ECE-A9A8-AC5F37931354}" type="presParOf" srcId="{C1C3FD5E-6701-4A84-835F-42E51502EB24}" destId="{FC98FFDE-ACCC-460A-8780-E42757AB5EBF}" srcOrd="4" destOrd="0" presId="urn:microsoft.com/office/officeart/2005/8/layout/vList2"/>
    <dgm:cxn modelId="{F877A8CB-84C9-4EDC-82DC-F707F3F6533B}" type="presParOf" srcId="{C1C3FD5E-6701-4A84-835F-42E51502EB24}" destId="{5176A03B-E728-493F-BE4B-866625555602}" srcOrd="5" destOrd="0" presId="urn:microsoft.com/office/officeart/2005/8/layout/vList2"/>
    <dgm:cxn modelId="{33958F0B-1B3F-48A1-A63D-61693A96B735}" type="presParOf" srcId="{C1C3FD5E-6701-4A84-835F-42E51502EB24}" destId="{9AFC2640-B22F-4FCD-94E2-B645555C3BE2}" srcOrd="6" destOrd="0" presId="urn:microsoft.com/office/officeart/2005/8/layout/vList2"/>
    <dgm:cxn modelId="{D5946C77-2D48-4E3B-95BB-C6FCA113115E}" type="presParOf" srcId="{C1C3FD5E-6701-4A84-835F-42E51502EB24}" destId="{68136319-46FF-4000-AF77-D280A3092486}" srcOrd="7" destOrd="0" presId="urn:microsoft.com/office/officeart/2005/8/layout/vList2"/>
    <dgm:cxn modelId="{FEADBA9B-4A73-45D8-99FE-E1613D2A2C39}" type="presParOf" srcId="{C1C3FD5E-6701-4A84-835F-42E51502EB24}" destId="{F3CC2F16-AC1A-44A1-9355-6F775556F2DA}" srcOrd="8" destOrd="0" presId="urn:microsoft.com/office/officeart/2005/8/layout/vList2"/>
    <dgm:cxn modelId="{EB653231-22C5-463A-842C-966F160C7400}" type="presParOf" srcId="{C1C3FD5E-6701-4A84-835F-42E51502EB24}" destId="{107C2396-BC77-4235-85E9-A64DCA999145}" srcOrd="9" destOrd="0" presId="urn:microsoft.com/office/officeart/2005/8/layout/vList2"/>
    <dgm:cxn modelId="{A6C75C66-A22D-4F05-BD60-3E853C94C9A4}" type="presParOf" srcId="{C1C3FD5E-6701-4A84-835F-42E51502EB24}" destId="{4AB7010A-1597-4F41-846D-3B1A6B8F7364}" srcOrd="10" destOrd="0" presId="urn:microsoft.com/office/officeart/2005/8/layout/vList2"/>
    <dgm:cxn modelId="{740ED71A-9BFB-4FE9-82DF-DDD6E6205E94}" type="presParOf" srcId="{C1C3FD5E-6701-4A84-835F-42E51502EB24}" destId="{B48D65A0-393B-49D1-A0A3-62C7CF99AB70}" srcOrd="11" destOrd="0" presId="urn:microsoft.com/office/officeart/2005/8/layout/vList2"/>
    <dgm:cxn modelId="{F7B0B5C9-9161-49C0-B608-60E8DC526896}" type="presParOf" srcId="{C1C3FD5E-6701-4A84-835F-42E51502EB24}" destId="{F3748183-49FE-469C-92BD-4F073AD3333A}" srcOrd="12" destOrd="0" presId="urn:microsoft.com/office/officeart/2005/8/layout/vList2"/>
    <dgm:cxn modelId="{E9F1BC66-118F-49EB-A70E-F7C0C4D1E6F3}" type="presParOf" srcId="{C1C3FD5E-6701-4A84-835F-42E51502EB24}" destId="{3B063235-1CAC-47BD-BF67-931E60DC8C68}" srcOrd="13" destOrd="0" presId="urn:microsoft.com/office/officeart/2005/8/layout/vList2"/>
    <dgm:cxn modelId="{B6A3E43A-D350-44A8-8981-B137CAB865AE}" type="presParOf" srcId="{C1C3FD5E-6701-4A84-835F-42E51502EB24}" destId="{7F0BA022-6FEA-4DE1-9FD2-3EBC1B55EE9A}" srcOrd="14" destOrd="0" presId="urn:microsoft.com/office/officeart/2005/8/layout/vList2"/>
    <dgm:cxn modelId="{E74739D0-FC9A-4103-A3B2-22C484197956}" type="presParOf" srcId="{C1C3FD5E-6701-4A84-835F-42E51502EB24}" destId="{84C0C0A8-858C-40DC-9665-3FF0EDC2DF5E}" srcOrd="15" destOrd="0" presId="urn:microsoft.com/office/officeart/2005/8/layout/vList2"/>
    <dgm:cxn modelId="{E18A1204-63A7-498C-9692-C0DC17A13068}" type="presParOf" srcId="{C1C3FD5E-6701-4A84-835F-42E51502EB24}" destId="{E9F1B71B-9FA0-4D75-AC36-95F6BE7EEA35}"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4B5F2F-B072-44BB-9F59-FD3731AE2C7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2098755-9200-4D79-B1CC-222C8F530C5F}">
      <dgm:prSet/>
      <dgm:spPr/>
      <dgm:t>
        <a:bodyPr/>
        <a:lstStyle/>
        <a:p>
          <a:pPr rtl="0">
            <a:lnSpc>
              <a:spcPct val="100000"/>
            </a:lnSpc>
            <a:defRPr cap="all"/>
          </a:pPr>
          <a:r>
            <a:rPr lang="en-US"/>
            <a:t>With every epoch that we train, the more accurate the model will be up to a</a:t>
          </a:r>
          <a:r>
            <a:rPr lang="en-US">
              <a:latin typeface="Rockwell Nova Light"/>
            </a:rPr>
            <a:t> point where accuracy does not improve</a:t>
          </a:r>
          <a:endParaRPr lang="en-US"/>
        </a:p>
      </dgm:t>
    </dgm:pt>
    <dgm:pt modelId="{8E5A09D1-8CA9-4E1D-8AEC-A0EF88871DAA}" type="parTrans" cxnId="{2EB333A9-6C69-4222-8A11-D67E13980B14}">
      <dgm:prSet/>
      <dgm:spPr/>
      <dgm:t>
        <a:bodyPr/>
        <a:lstStyle/>
        <a:p>
          <a:endParaRPr lang="en-US"/>
        </a:p>
      </dgm:t>
    </dgm:pt>
    <dgm:pt modelId="{74BF3B81-DD68-4C7D-8665-7798E1198177}" type="sibTrans" cxnId="{2EB333A9-6C69-4222-8A11-D67E13980B14}">
      <dgm:prSet/>
      <dgm:spPr/>
      <dgm:t>
        <a:bodyPr/>
        <a:lstStyle/>
        <a:p>
          <a:endParaRPr lang="en-US"/>
        </a:p>
      </dgm:t>
    </dgm:pt>
    <dgm:pt modelId="{970CBE24-979A-4898-B1E9-2DDECD030CB2}">
      <dgm:prSet/>
      <dgm:spPr/>
      <dgm:t>
        <a:bodyPr/>
        <a:lstStyle/>
        <a:p>
          <a:pPr>
            <a:lnSpc>
              <a:spcPct val="100000"/>
            </a:lnSpc>
            <a:defRPr cap="all"/>
          </a:pPr>
          <a:r>
            <a:rPr lang="en-US">
              <a:latin typeface="Rockwell Nova Light"/>
            </a:rPr>
            <a:t>Too little</a:t>
          </a:r>
          <a:r>
            <a:rPr lang="en-US"/>
            <a:t> epochs means that the model will not be accurate.</a:t>
          </a:r>
        </a:p>
      </dgm:t>
    </dgm:pt>
    <dgm:pt modelId="{D58AF205-33D4-45DA-9324-9EF857D9EC17}" type="parTrans" cxnId="{05D498CE-2089-4AAE-8943-99A2769FAFF3}">
      <dgm:prSet/>
      <dgm:spPr/>
      <dgm:t>
        <a:bodyPr/>
        <a:lstStyle/>
        <a:p>
          <a:endParaRPr lang="en-US"/>
        </a:p>
      </dgm:t>
    </dgm:pt>
    <dgm:pt modelId="{2AA11C7E-3D9B-43CB-9E16-9490A1038FF9}" type="sibTrans" cxnId="{05D498CE-2089-4AAE-8943-99A2769FAFF3}">
      <dgm:prSet/>
      <dgm:spPr/>
      <dgm:t>
        <a:bodyPr/>
        <a:lstStyle/>
        <a:p>
          <a:endParaRPr lang="en-US"/>
        </a:p>
      </dgm:t>
    </dgm:pt>
    <dgm:pt modelId="{724D8159-FFB5-4333-8428-F83C9495C832}">
      <dgm:prSet/>
      <dgm:spPr/>
      <dgm:t>
        <a:bodyPr/>
        <a:lstStyle/>
        <a:p>
          <a:pPr>
            <a:lnSpc>
              <a:spcPct val="100000"/>
            </a:lnSpc>
            <a:defRPr cap="all"/>
          </a:pPr>
          <a:r>
            <a:rPr lang="en-US"/>
            <a:t>The CPU to choose is the Ryzen 9 5950X based on its raw performance per epoch.</a:t>
          </a:r>
        </a:p>
      </dgm:t>
    </dgm:pt>
    <dgm:pt modelId="{77F3389E-753A-4BA3-8689-FC56F2A57431}" type="parTrans" cxnId="{F993C87E-98DC-4765-A019-B5D0E3125292}">
      <dgm:prSet/>
      <dgm:spPr/>
      <dgm:t>
        <a:bodyPr/>
        <a:lstStyle/>
        <a:p>
          <a:endParaRPr lang="en-US"/>
        </a:p>
      </dgm:t>
    </dgm:pt>
    <dgm:pt modelId="{5865E6CE-E960-412A-AD7F-D9ADB83D2F9C}" type="sibTrans" cxnId="{F993C87E-98DC-4765-A019-B5D0E3125292}">
      <dgm:prSet/>
      <dgm:spPr/>
      <dgm:t>
        <a:bodyPr/>
        <a:lstStyle/>
        <a:p>
          <a:endParaRPr lang="en-US"/>
        </a:p>
      </dgm:t>
    </dgm:pt>
    <dgm:pt modelId="{7C32FA91-50A3-4006-8C43-7621CE9C64D8}">
      <dgm:prSet/>
      <dgm:spPr/>
      <dgm:t>
        <a:bodyPr/>
        <a:lstStyle/>
        <a:p>
          <a:pPr>
            <a:lnSpc>
              <a:spcPct val="100000"/>
            </a:lnSpc>
            <a:defRPr cap="all"/>
          </a:pPr>
          <a:r>
            <a:rPr lang="en-US"/>
            <a:t>The I5 1240P </a:t>
          </a:r>
          <a:r>
            <a:rPr lang="en-US">
              <a:latin typeface="Rockwell Nova Light"/>
            </a:rPr>
            <a:t>is best performance per watt choice</a:t>
          </a:r>
          <a:endParaRPr lang="en-US"/>
        </a:p>
      </dgm:t>
    </dgm:pt>
    <dgm:pt modelId="{9F136D71-2297-48C8-8F82-607287D37062}" type="parTrans" cxnId="{4F3B0DDC-3058-43F6-8B0F-36D167D16217}">
      <dgm:prSet/>
      <dgm:spPr/>
      <dgm:t>
        <a:bodyPr/>
        <a:lstStyle/>
        <a:p>
          <a:endParaRPr lang="en-US"/>
        </a:p>
      </dgm:t>
    </dgm:pt>
    <dgm:pt modelId="{D4E0654F-7F5B-49EC-8DE0-B34A7B82BB32}" type="sibTrans" cxnId="{4F3B0DDC-3058-43F6-8B0F-36D167D16217}">
      <dgm:prSet/>
      <dgm:spPr/>
      <dgm:t>
        <a:bodyPr/>
        <a:lstStyle/>
        <a:p>
          <a:endParaRPr lang="en-US"/>
        </a:p>
      </dgm:t>
    </dgm:pt>
    <dgm:pt modelId="{2B38215F-E18F-476D-8E3C-56854F0D67E6}">
      <dgm:prSet/>
      <dgm:spPr/>
      <dgm:t>
        <a:bodyPr/>
        <a:lstStyle/>
        <a:p>
          <a:pPr>
            <a:lnSpc>
              <a:spcPct val="100000"/>
            </a:lnSpc>
            <a:defRPr cap="all"/>
          </a:pPr>
          <a:r>
            <a:rPr lang="en-US">
              <a:latin typeface="Rockwell Nova Light"/>
            </a:rPr>
            <a:t>Ryzen</a:t>
          </a:r>
          <a:r>
            <a:rPr lang="en-US"/>
            <a:t> 7 3750H would be the best choice for</a:t>
          </a:r>
          <a:r>
            <a:rPr lang="en-US">
              <a:latin typeface="Rockwell Nova Light"/>
            </a:rPr>
            <a:t> resource constrained environments.</a:t>
          </a:r>
          <a:endParaRPr lang="en-US"/>
        </a:p>
      </dgm:t>
    </dgm:pt>
    <dgm:pt modelId="{E00A752E-FCBE-4C1A-8E0B-D6A65B79F1D7}" type="parTrans" cxnId="{CE8C4515-1596-4356-8A73-72182F6CCBC5}">
      <dgm:prSet/>
      <dgm:spPr/>
      <dgm:t>
        <a:bodyPr/>
        <a:lstStyle/>
        <a:p>
          <a:endParaRPr lang="en-US"/>
        </a:p>
      </dgm:t>
    </dgm:pt>
    <dgm:pt modelId="{66C9AE04-26F0-4A60-880D-C579F1CBF179}" type="sibTrans" cxnId="{CE8C4515-1596-4356-8A73-72182F6CCBC5}">
      <dgm:prSet/>
      <dgm:spPr/>
      <dgm:t>
        <a:bodyPr/>
        <a:lstStyle/>
        <a:p>
          <a:endParaRPr lang="en-US"/>
        </a:p>
      </dgm:t>
    </dgm:pt>
    <dgm:pt modelId="{F1F54D51-C68C-4182-9DF6-900D46BF5C14}" type="pres">
      <dgm:prSet presAssocID="{2C4B5F2F-B072-44BB-9F59-FD3731AE2C74}" presName="root" presStyleCnt="0">
        <dgm:presLayoutVars>
          <dgm:dir/>
          <dgm:resizeHandles val="exact"/>
        </dgm:presLayoutVars>
      </dgm:prSet>
      <dgm:spPr/>
    </dgm:pt>
    <dgm:pt modelId="{61D3EF9E-43D3-4ECC-ACCB-5FBFE1A55B55}" type="pres">
      <dgm:prSet presAssocID="{72098755-9200-4D79-B1CC-222C8F530C5F}" presName="compNode" presStyleCnt="0"/>
      <dgm:spPr/>
    </dgm:pt>
    <dgm:pt modelId="{2520BD82-8A6D-458A-8720-D8B29D7F1CEB}" type="pres">
      <dgm:prSet presAssocID="{72098755-9200-4D79-B1CC-222C8F530C5F}" presName="iconBgRect" presStyleLbl="bgShp" presStyleIdx="0" presStyleCnt="5"/>
      <dgm:spPr/>
    </dgm:pt>
    <dgm:pt modelId="{9E6A38DB-E84E-43EF-BEFF-D4261E5B704D}" type="pres">
      <dgm:prSet presAssocID="{72098755-9200-4D79-B1CC-222C8F530C5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043B173-D7F3-4BD5-8CDA-3FE9C8E8FBD0}" type="pres">
      <dgm:prSet presAssocID="{72098755-9200-4D79-B1CC-222C8F530C5F}" presName="spaceRect" presStyleCnt="0"/>
      <dgm:spPr/>
    </dgm:pt>
    <dgm:pt modelId="{20272569-EB7E-4D23-BBE1-84065F95F996}" type="pres">
      <dgm:prSet presAssocID="{72098755-9200-4D79-B1CC-222C8F530C5F}" presName="textRect" presStyleLbl="revTx" presStyleIdx="0" presStyleCnt="5">
        <dgm:presLayoutVars>
          <dgm:chMax val="1"/>
          <dgm:chPref val="1"/>
        </dgm:presLayoutVars>
      </dgm:prSet>
      <dgm:spPr/>
    </dgm:pt>
    <dgm:pt modelId="{2EA23313-86F7-4F58-A21D-89D4B157AE74}" type="pres">
      <dgm:prSet presAssocID="{74BF3B81-DD68-4C7D-8665-7798E1198177}" presName="sibTrans" presStyleCnt="0"/>
      <dgm:spPr/>
    </dgm:pt>
    <dgm:pt modelId="{B5B50704-E992-43BC-AEB4-AE03DC497B15}" type="pres">
      <dgm:prSet presAssocID="{970CBE24-979A-4898-B1E9-2DDECD030CB2}" presName="compNode" presStyleCnt="0"/>
      <dgm:spPr/>
    </dgm:pt>
    <dgm:pt modelId="{74234466-561F-48BE-AFD8-B89D91A37EF2}" type="pres">
      <dgm:prSet presAssocID="{970CBE24-979A-4898-B1E9-2DDECD030CB2}" presName="iconBgRect" presStyleLbl="bgShp" presStyleIdx="1" presStyleCnt="5"/>
      <dgm:spPr/>
    </dgm:pt>
    <dgm:pt modelId="{B40F63B2-5815-433B-B5D3-A0BEECA2CFB3}" type="pres">
      <dgm:prSet presAssocID="{970CBE24-979A-4898-B1E9-2DDECD030C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BF15B371-6E55-4A24-B747-5F562AD46AE8}" type="pres">
      <dgm:prSet presAssocID="{970CBE24-979A-4898-B1E9-2DDECD030CB2}" presName="spaceRect" presStyleCnt="0"/>
      <dgm:spPr/>
    </dgm:pt>
    <dgm:pt modelId="{7D0864C1-3C83-439C-B8C6-31F4F5276B3C}" type="pres">
      <dgm:prSet presAssocID="{970CBE24-979A-4898-B1E9-2DDECD030CB2}" presName="textRect" presStyleLbl="revTx" presStyleIdx="1" presStyleCnt="5">
        <dgm:presLayoutVars>
          <dgm:chMax val="1"/>
          <dgm:chPref val="1"/>
        </dgm:presLayoutVars>
      </dgm:prSet>
      <dgm:spPr/>
    </dgm:pt>
    <dgm:pt modelId="{DB985310-FEDD-4F80-B5B1-FE59FB47EEC3}" type="pres">
      <dgm:prSet presAssocID="{2AA11C7E-3D9B-43CB-9E16-9490A1038FF9}" presName="sibTrans" presStyleCnt="0"/>
      <dgm:spPr/>
    </dgm:pt>
    <dgm:pt modelId="{B5BA0537-0DCA-4B7C-8338-00C6206710D7}" type="pres">
      <dgm:prSet presAssocID="{724D8159-FFB5-4333-8428-F83C9495C832}" presName="compNode" presStyleCnt="0"/>
      <dgm:spPr/>
    </dgm:pt>
    <dgm:pt modelId="{D5599662-5254-41D7-9B32-DB21BDCF11C1}" type="pres">
      <dgm:prSet presAssocID="{724D8159-FFB5-4333-8428-F83C9495C832}" presName="iconBgRect" presStyleLbl="bgShp" presStyleIdx="2" presStyleCnt="5"/>
      <dgm:spPr/>
    </dgm:pt>
    <dgm:pt modelId="{6C76CA69-F617-4EB0-BBFC-22EEC24BDE78}" type="pres">
      <dgm:prSet presAssocID="{724D8159-FFB5-4333-8428-F83C9495C83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5B4C058-21F5-4645-89E5-735F3FB24652}" type="pres">
      <dgm:prSet presAssocID="{724D8159-FFB5-4333-8428-F83C9495C832}" presName="spaceRect" presStyleCnt="0"/>
      <dgm:spPr/>
    </dgm:pt>
    <dgm:pt modelId="{461D4785-A76B-4054-9097-9EF5D97C5D04}" type="pres">
      <dgm:prSet presAssocID="{724D8159-FFB5-4333-8428-F83C9495C832}" presName="textRect" presStyleLbl="revTx" presStyleIdx="2" presStyleCnt="5">
        <dgm:presLayoutVars>
          <dgm:chMax val="1"/>
          <dgm:chPref val="1"/>
        </dgm:presLayoutVars>
      </dgm:prSet>
      <dgm:spPr/>
    </dgm:pt>
    <dgm:pt modelId="{E41CD26F-35AB-4E0F-AD21-F7C3E602510C}" type="pres">
      <dgm:prSet presAssocID="{5865E6CE-E960-412A-AD7F-D9ADB83D2F9C}" presName="sibTrans" presStyleCnt="0"/>
      <dgm:spPr/>
    </dgm:pt>
    <dgm:pt modelId="{E9E08A13-D96E-4BC8-B5E1-445D82571948}" type="pres">
      <dgm:prSet presAssocID="{7C32FA91-50A3-4006-8C43-7621CE9C64D8}" presName="compNode" presStyleCnt="0"/>
      <dgm:spPr/>
    </dgm:pt>
    <dgm:pt modelId="{139623A8-7044-4EF2-B182-76DF942DAF69}" type="pres">
      <dgm:prSet presAssocID="{7C32FA91-50A3-4006-8C43-7621CE9C64D8}" presName="iconBgRect" presStyleLbl="bgShp" presStyleIdx="3" presStyleCnt="5"/>
      <dgm:spPr/>
    </dgm:pt>
    <dgm:pt modelId="{62B075FB-D1FE-4F3B-8B16-5D46B90A97AF}" type="pres">
      <dgm:prSet presAssocID="{7C32FA91-50A3-4006-8C43-7621CE9C64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ipboard Checked with solid fill"/>
        </a:ext>
      </dgm:extLst>
    </dgm:pt>
    <dgm:pt modelId="{4ACF2405-677B-42AE-8EBF-BD7C016E917A}" type="pres">
      <dgm:prSet presAssocID="{7C32FA91-50A3-4006-8C43-7621CE9C64D8}" presName="spaceRect" presStyleCnt="0"/>
      <dgm:spPr/>
    </dgm:pt>
    <dgm:pt modelId="{3C21EC5A-6160-41E7-B55B-6EE0F61AEA4A}" type="pres">
      <dgm:prSet presAssocID="{7C32FA91-50A3-4006-8C43-7621CE9C64D8}" presName="textRect" presStyleLbl="revTx" presStyleIdx="3" presStyleCnt="5">
        <dgm:presLayoutVars>
          <dgm:chMax val="1"/>
          <dgm:chPref val="1"/>
        </dgm:presLayoutVars>
      </dgm:prSet>
      <dgm:spPr/>
    </dgm:pt>
    <dgm:pt modelId="{25C1074C-5D12-4F80-B469-5B90E4DB5BDB}" type="pres">
      <dgm:prSet presAssocID="{D4E0654F-7F5B-49EC-8DE0-B34A7B82BB32}" presName="sibTrans" presStyleCnt="0"/>
      <dgm:spPr/>
    </dgm:pt>
    <dgm:pt modelId="{B2EC2E47-83EE-430B-9C0A-4461586AE5DB}" type="pres">
      <dgm:prSet presAssocID="{2B38215F-E18F-476D-8E3C-56854F0D67E6}" presName="compNode" presStyleCnt="0"/>
      <dgm:spPr/>
    </dgm:pt>
    <dgm:pt modelId="{4280715B-13F1-40AB-AE9A-DE77E9FD3001}" type="pres">
      <dgm:prSet presAssocID="{2B38215F-E18F-476D-8E3C-56854F0D67E6}" presName="iconBgRect" presStyleLbl="bgShp" presStyleIdx="4" presStyleCnt="5"/>
      <dgm:spPr/>
    </dgm:pt>
    <dgm:pt modelId="{D9CCC8B6-F61F-45AC-BA0F-B90889FEEFAA}" type="pres">
      <dgm:prSet presAssocID="{2B38215F-E18F-476D-8E3C-56854F0D67E6}"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stainability with solid fill"/>
        </a:ext>
      </dgm:extLst>
    </dgm:pt>
    <dgm:pt modelId="{D879BE0C-3FB1-44F0-9874-5EA205ACD721}" type="pres">
      <dgm:prSet presAssocID="{2B38215F-E18F-476D-8E3C-56854F0D67E6}" presName="spaceRect" presStyleCnt="0"/>
      <dgm:spPr/>
    </dgm:pt>
    <dgm:pt modelId="{251DAD86-DE39-4FD3-862D-3E1CB6BF2286}" type="pres">
      <dgm:prSet presAssocID="{2B38215F-E18F-476D-8E3C-56854F0D67E6}" presName="textRect" presStyleLbl="revTx" presStyleIdx="4" presStyleCnt="5">
        <dgm:presLayoutVars>
          <dgm:chMax val="1"/>
          <dgm:chPref val="1"/>
        </dgm:presLayoutVars>
      </dgm:prSet>
      <dgm:spPr/>
    </dgm:pt>
  </dgm:ptLst>
  <dgm:cxnLst>
    <dgm:cxn modelId="{CE8C4515-1596-4356-8A73-72182F6CCBC5}" srcId="{2C4B5F2F-B072-44BB-9F59-FD3731AE2C74}" destId="{2B38215F-E18F-476D-8E3C-56854F0D67E6}" srcOrd="4" destOrd="0" parTransId="{E00A752E-FCBE-4C1A-8E0B-D6A65B79F1D7}" sibTransId="{66C9AE04-26F0-4A60-880D-C579F1CBF179}"/>
    <dgm:cxn modelId="{704BF220-4683-4FC4-97A3-78D155E2D3AF}" type="presOf" srcId="{970CBE24-979A-4898-B1E9-2DDECD030CB2}" destId="{7D0864C1-3C83-439C-B8C6-31F4F5276B3C}" srcOrd="0" destOrd="0" presId="urn:microsoft.com/office/officeart/2018/5/layout/IconCircleLabelList"/>
    <dgm:cxn modelId="{C01C4269-B98B-433E-ADD4-DB0DE96A930C}" type="presOf" srcId="{7C32FA91-50A3-4006-8C43-7621CE9C64D8}" destId="{3C21EC5A-6160-41E7-B55B-6EE0F61AEA4A}" srcOrd="0" destOrd="0" presId="urn:microsoft.com/office/officeart/2018/5/layout/IconCircleLabelList"/>
    <dgm:cxn modelId="{623F064E-57E2-404E-9B48-4F24CF7ED39F}" type="presOf" srcId="{724D8159-FFB5-4333-8428-F83C9495C832}" destId="{461D4785-A76B-4054-9097-9EF5D97C5D04}" srcOrd="0" destOrd="0" presId="urn:microsoft.com/office/officeart/2018/5/layout/IconCircleLabelList"/>
    <dgm:cxn modelId="{934E406E-24A6-4AA6-9FDB-B216B521C25A}" type="presOf" srcId="{2C4B5F2F-B072-44BB-9F59-FD3731AE2C74}" destId="{F1F54D51-C68C-4182-9DF6-900D46BF5C14}" srcOrd="0" destOrd="0" presId="urn:microsoft.com/office/officeart/2018/5/layout/IconCircleLabelList"/>
    <dgm:cxn modelId="{F993C87E-98DC-4765-A019-B5D0E3125292}" srcId="{2C4B5F2F-B072-44BB-9F59-FD3731AE2C74}" destId="{724D8159-FFB5-4333-8428-F83C9495C832}" srcOrd="2" destOrd="0" parTransId="{77F3389E-753A-4BA3-8689-FC56F2A57431}" sibTransId="{5865E6CE-E960-412A-AD7F-D9ADB83D2F9C}"/>
    <dgm:cxn modelId="{B5C66681-4A6E-46B6-8EA6-0B80366A8DA0}" type="presOf" srcId="{72098755-9200-4D79-B1CC-222C8F530C5F}" destId="{20272569-EB7E-4D23-BBE1-84065F95F996}" srcOrd="0" destOrd="0" presId="urn:microsoft.com/office/officeart/2018/5/layout/IconCircleLabelList"/>
    <dgm:cxn modelId="{3381D396-1D88-45C8-8DD5-5BCCFEAE7B0C}" type="presOf" srcId="{2B38215F-E18F-476D-8E3C-56854F0D67E6}" destId="{251DAD86-DE39-4FD3-862D-3E1CB6BF2286}" srcOrd="0" destOrd="0" presId="urn:microsoft.com/office/officeart/2018/5/layout/IconCircleLabelList"/>
    <dgm:cxn modelId="{2EB333A9-6C69-4222-8A11-D67E13980B14}" srcId="{2C4B5F2F-B072-44BB-9F59-FD3731AE2C74}" destId="{72098755-9200-4D79-B1CC-222C8F530C5F}" srcOrd="0" destOrd="0" parTransId="{8E5A09D1-8CA9-4E1D-8AEC-A0EF88871DAA}" sibTransId="{74BF3B81-DD68-4C7D-8665-7798E1198177}"/>
    <dgm:cxn modelId="{05D498CE-2089-4AAE-8943-99A2769FAFF3}" srcId="{2C4B5F2F-B072-44BB-9F59-FD3731AE2C74}" destId="{970CBE24-979A-4898-B1E9-2DDECD030CB2}" srcOrd="1" destOrd="0" parTransId="{D58AF205-33D4-45DA-9324-9EF857D9EC17}" sibTransId="{2AA11C7E-3D9B-43CB-9E16-9490A1038FF9}"/>
    <dgm:cxn modelId="{4F3B0DDC-3058-43F6-8B0F-36D167D16217}" srcId="{2C4B5F2F-B072-44BB-9F59-FD3731AE2C74}" destId="{7C32FA91-50A3-4006-8C43-7621CE9C64D8}" srcOrd="3" destOrd="0" parTransId="{9F136D71-2297-48C8-8F82-607287D37062}" sibTransId="{D4E0654F-7F5B-49EC-8DE0-B34A7B82BB32}"/>
    <dgm:cxn modelId="{8BE57BAD-B72A-49C2-9A14-6B4C69C3689E}" type="presParOf" srcId="{F1F54D51-C68C-4182-9DF6-900D46BF5C14}" destId="{61D3EF9E-43D3-4ECC-ACCB-5FBFE1A55B55}" srcOrd="0" destOrd="0" presId="urn:microsoft.com/office/officeart/2018/5/layout/IconCircleLabelList"/>
    <dgm:cxn modelId="{315BA38F-7555-4118-9EF2-254812E3B7F5}" type="presParOf" srcId="{61D3EF9E-43D3-4ECC-ACCB-5FBFE1A55B55}" destId="{2520BD82-8A6D-458A-8720-D8B29D7F1CEB}" srcOrd="0" destOrd="0" presId="urn:microsoft.com/office/officeart/2018/5/layout/IconCircleLabelList"/>
    <dgm:cxn modelId="{26DDFC4F-7370-4643-8A18-09B0E39AB858}" type="presParOf" srcId="{61D3EF9E-43D3-4ECC-ACCB-5FBFE1A55B55}" destId="{9E6A38DB-E84E-43EF-BEFF-D4261E5B704D}" srcOrd="1" destOrd="0" presId="urn:microsoft.com/office/officeart/2018/5/layout/IconCircleLabelList"/>
    <dgm:cxn modelId="{2E866DDA-1FB0-4D45-8E1B-49E5AEAEE8EF}" type="presParOf" srcId="{61D3EF9E-43D3-4ECC-ACCB-5FBFE1A55B55}" destId="{4043B173-D7F3-4BD5-8CDA-3FE9C8E8FBD0}" srcOrd="2" destOrd="0" presId="urn:microsoft.com/office/officeart/2018/5/layout/IconCircleLabelList"/>
    <dgm:cxn modelId="{FB335071-A61C-4F98-8DC9-D9D3B2C3B707}" type="presParOf" srcId="{61D3EF9E-43D3-4ECC-ACCB-5FBFE1A55B55}" destId="{20272569-EB7E-4D23-BBE1-84065F95F996}" srcOrd="3" destOrd="0" presId="urn:microsoft.com/office/officeart/2018/5/layout/IconCircleLabelList"/>
    <dgm:cxn modelId="{6B9F36E9-A97E-4B5A-A7BA-FA61D9C15D8C}" type="presParOf" srcId="{F1F54D51-C68C-4182-9DF6-900D46BF5C14}" destId="{2EA23313-86F7-4F58-A21D-89D4B157AE74}" srcOrd="1" destOrd="0" presId="urn:microsoft.com/office/officeart/2018/5/layout/IconCircleLabelList"/>
    <dgm:cxn modelId="{631CF4E6-F94A-4059-9B55-EA50E2657864}" type="presParOf" srcId="{F1F54D51-C68C-4182-9DF6-900D46BF5C14}" destId="{B5B50704-E992-43BC-AEB4-AE03DC497B15}" srcOrd="2" destOrd="0" presId="urn:microsoft.com/office/officeart/2018/5/layout/IconCircleLabelList"/>
    <dgm:cxn modelId="{75762AD4-9D1D-4926-A1FF-1DE6DC83431F}" type="presParOf" srcId="{B5B50704-E992-43BC-AEB4-AE03DC497B15}" destId="{74234466-561F-48BE-AFD8-B89D91A37EF2}" srcOrd="0" destOrd="0" presId="urn:microsoft.com/office/officeart/2018/5/layout/IconCircleLabelList"/>
    <dgm:cxn modelId="{DEB8B594-54F2-4E2B-9A72-F57EC408D558}" type="presParOf" srcId="{B5B50704-E992-43BC-AEB4-AE03DC497B15}" destId="{B40F63B2-5815-433B-B5D3-A0BEECA2CFB3}" srcOrd="1" destOrd="0" presId="urn:microsoft.com/office/officeart/2018/5/layout/IconCircleLabelList"/>
    <dgm:cxn modelId="{6A8EF5D3-D3A4-4439-B461-88349C71E895}" type="presParOf" srcId="{B5B50704-E992-43BC-AEB4-AE03DC497B15}" destId="{BF15B371-6E55-4A24-B747-5F562AD46AE8}" srcOrd="2" destOrd="0" presId="urn:microsoft.com/office/officeart/2018/5/layout/IconCircleLabelList"/>
    <dgm:cxn modelId="{9A829F83-405C-494C-BC9E-497D6A1C3FCB}" type="presParOf" srcId="{B5B50704-E992-43BC-AEB4-AE03DC497B15}" destId="{7D0864C1-3C83-439C-B8C6-31F4F5276B3C}" srcOrd="3" destOrd="0" presId="urn:microsoft.com/office/officeart/2018/5/layout/IconCircleLabelList"/>
    <dgm:cxn modelId="{4FB68665-3E98-4516-85B4-10FD5388633F}" type="presParOf" srcId="{F1F54D51-C68C-4182-9DF6-900D46BF5C14}" destId="{DB985310-FEDD-4F80-B5B1-FE59FB47EEC3}" srcOrd="3" destOrd="0" presId="urn:microsoft.com/office/officeart/2018/5/layout/IconCircleLabelList"/>
    <dgm:cxn modelId="{A1ECA7BC-DC60-4DAB-B6C2-5EB8510183A7}" type="presParOf" srcId="{F1F54D51-C68C-4182-9DF6-900D46BF5C14}" destId="{B5BA0537-0DCA-4B7C-8338-00C6206710D7}" srcOrd="4" destOrd="0" presId="urn:microsoft.com/office/officeart/2018/5/layout/IconCircleLabelList"/>
    <dgm:cxn modelId="{E89B8479-860B-44C4-B67D-24E5AEA88931}" type="presParOf" srcId="{B5BA0537-0DCA-4B7C-8338-00C6206710D7}" destId="{D5599662-5254-41D7-9B32-DB21BDCF11C1}" srcOrd="0" destOrd="0" presId="urn:microsoft.com/office/officeart/2018/5/layout/IconCircleLabelList"/>
    <dgm:cxn modelId="{7D53345B-281C-4E49-AA52-F402623EDBB4}" type="presParOf" srcId="{B5BA0537-0DCA-4B7C-8338-00C6206710D7}" destId="{6C76CA69-F617-4EB0-BBFC-22EEC24BDE78}" srcOrd="1" destOrd="0" presId="urn:microsoft.com/office/officeart/2018/5/layout/IconCircleLabelList"/>
    <dgm:cxn modelId="{C746FB97-68CB-42BF-8131-B6C700739088}" type="presParOf" srcId="{B5BA0537-0DCA-4B7C-8338-00C6206710D7}" destId="{E5B4C058-21F5-4645-89E5-735F3FB24652}" srcOrd="2" destOrd="0" presId="urn:microsoft.com/office/officeart/2018/5/layout/IconCircleLabelList"/>
    <dgm:cxn modelId="{6348507A-8617-4D97-BBCE-FB0A01212817}" type="presParOf" srcId="{B5BA0537-0DCA-4B7C-8338-00C6206710D7}" destId="{461D4785-A76B-4054-9097-9EF5D97C5D04}" srcOrd="3" destOrd="0" presId="urn:microsoft.com/office/officeart/2018/5/layout/IconCircleLabelList"/>
    <dgm:cxn modelId="{78A6F1BD-E912-4435-BDFE-F934C7EFD1C9}" type="presParOf" srcId="{F1F54D51-C68C-4182-9DF6-900D46BF5C14}" destId="{E41CD26F-35AB-4E0F-AD21-F7C3E602510C}" srcOrd="5" destOrd="0" presId="urn:microsoft.com/office/officeart/2018/5/layout/IconCircleLabelList"/>
    <dgm:cxn modelId="{BBC0D5FC-EF3B-437F-822C-4F619F3820C8}" type="presParOf" srcId="{F1F54D51-C68C-4182-9DF6-900D46BF5C14}" destId="{E9E08A13-D96E-4BC8-B5E1-445D82571948}" srcOrd="6" destOrd="0" presId="urn:microsoft.com/office/officeart/2018/5/layout/IconCircleLabelList"/>
    <dgm:cxn modelId="{A0533C53-E2DA-4D27-B3FF-B9CEE4C46437}" type="presParOf" srcId="{E9E08A13-D96E-4BC8-B5E1-445D82571948}" destId="{139623A8-7044-4EF2-B182-76DF942DAF69}" srcOrd="0" destOrd="0" presId="urn:microsoft.com/office/officeart/2018/5/layout/IconCircleLabelList"/>
    <dgm:cxn modelId="{EEFF9185-91EA-41CE-B25E-44CA619BA765}" type="presParOf" srcId="{E9E08A13-D96E-4BC8-B5E1-445D82571948}" destId="{62B075FB-D1FE-4F3B-8B16-5D46B90A97AF}" srcOrd="1" destOrd="0" presId="urn:microsoft.com/office/officeart/2018/5/layout/IconCircleLabelList"/>
    <dgm:cxn modelId="{B5B502F7-FFBC-4FEF-B1E8-5F3F133F2D54}" type="presParOf" srcId="{E9E08A13-D96E-4BC8-B5E1-445D82571948}" destId="{4ACF2405-677B-42AE-8EBF-BD7C016E917A}" srcOrd="2" destOrd="0" presId="urn:microsoft.com/office/officeart/2018/5/layout/IconCircleLabelList"/>
    <dgm:cxn modelId="{FCD87E4D-D058-49A5-AB9D-4E04D070118E}" type="presParOf" srcId="{E9E08A13-D96E-4BC8-B5E1-445D82571948}" destId="{3C21EC5A-6160-41E7-B55B-6EE0F61AEA4A}" srcOrd="3" destOrd="0" presId="urn:microsoft.com/office/officeart/2018/5/layout/IconCircleLabelList"/>
    <dgm:cxn modelId="{87D0C213-B249-4AD8-BDB9-E0D2341A4047}" type="presParOf" srcId="{F1F54D51-C68C-4182-9DF6-900D46BF5C14}" destId="{25C1074C-5D12-4F80-B469-5B90E4DB5BDB}" srcOrd="7" destOrd="0" presId="urn:microsoft.com/office/officeart/2018/5/layout/IconCircleLabelList"/>
    <dgm:cxn modelId="{1EDE82BA-0111-48EA-B972-E8098FDB4936}" type="presParOf" srcId="{F1F54D51-C68C-4182-9DF6-900D46BF5C14}" destId="{B2EC2E47-83EE-430B-9C0A-4461586AE5DB}" srcOrd="8" destOrd="0" presId="urn:microsoft.com/office/officeart/2018/5/layout/IconCircleLabelList"/>
    <dgm:cxn modelId="{FF029EC1-87AA-4C1A-A400-257DA1DD36E4}" type="presParOf" srcId="{B2EC2E47-83EE-430B-9C0A-4461586AE5DB}" destId="{4280715B-13F1-40AB-AE9A-DE77E9FD3001}" srcOrd="0" destOrd="0" presId="urn:microsoft.com/office/officeart/2018/5/layout/IconCircleLabelList"/>
    <dgm:cxn modelId="{E3622B3C-9145-485B-913F-B7A6B8BA412F}" type="presParOf" srcId="{B2EC2E47-83EE-430B-9C0A-4461586AE5DB}" destId="{D9CCC8B6-F61F-45AC-BA0F-B90889FEEFAA}" srcOrd="1" destOrd="0" presId="urn:microsoft.com/office/officeart/2018/5/layout/IconCircleLabelList"/>
    <dgm:cxn modelId="{F295B609-565D-40C2-B6B1-185A94787A02}" type="presParOf" srcId="{B2EC2E47-83EE-430B-9C0A-4461586AE5DB}" destId="{D879BE0C-3FB1-44F0-9874-5EA205ACD721}" srcOrd="2" destOrd="0" presId="urn:microsoft.com/office/officeart/2018/5/layout/IconCircleLabelList"/>
    <dgm:cxn modelId="{4378023D-2F11-4E11-A24B-5FB31CBB7683}" type="presParOf" srcId="{B2EC2E47-83EE-430B-9C0A-4461586AE5DB}" destId="{251DAD86-DE39-4FD3-862D-3E1CB6BF22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A480CC-13E3-43E7-809E-38B9F504774D}" type="doc">
      <dgm:prSet loTypeId="urn:microsoft.com/office/officeart/2016/7/layout/BasicLinearProcessNumbered" loCatId="process" qsTypeId="urn:microsoft.com/office/officeart/2005/8/quickstyle/simple4" qsCatId="simple" csTypeId="urn:microsoft.com/office/officeart/2005/8/colors/colorful2" csCatId="colorful"/>
      <dgm:spPr/>
      <dgm:t>
        <a:bodyPr/>
        <a:lstStyle/>
        <a:p>
          <a:endParaRPr lang="en-US"/>
        </a:p>
      </dgm:t>
    </dgm:pt>
    <dgm:pt modelId="{853809D0-12DC-4EA1-84C9-1B6E7D037E10}">
      <dgm:prSet/>
      <dgm:spPr/>
      <dgm:t>
        <a:bodyPr/>
        <a:lstStyle/>
        <a:p>
          <a:r>
            <a:rPr lang="en-US"/>
            <a:t>Future benchmarking accuracy can be further improved if all the CPUs used the same type of RAM as well as the same amount of RAM.</a:t>
          </a:r>
        </a:p>
      </dgm:t>
    </dgm:pt>
    <dgm:pt modelId="{E0825168-F751-4977-84D4-5C82CCB8D555}" type="parTrans" cxnId="{ACA3D4A2-4B6D-4DF4-A7E8-91466C5DC3AD}">
      <dgm:prSet/>
      <dgm:spPr/>
      <dgm:t>
        <a:bodyPr/>
        <a:lstStyle/>
        <a:p>
          <a:endParaRPr lang="en-US"/>
        </a:p>
      </dgm:t>
    </dgm:pt>
    <dgm:pt modelId="{B8846F54-1FBD-4AAA-90DB-B84C923BCE50}" type="sibTrans" cxnId="{ACA3D4A2-4B6D-4DF4-A7E8-91466C5DC3AD}">
      <dgm:prSet phldrT="1" phldr="0"/>
      <dgm:spPr/>
      <dgm:t>
        <a:bodyPr/>
        <a:lstStyle/>
        <a:p>
          <a:r>
            <a:rPr lang="en-US"/>
            <a:t>1</a:t>
          </a:r>
        </a:p>
      </dgm:t>
    </dgm:pt>
    <dgm:pt modelId="{50BCFBBB-56E2-40EE-B267-CD0266744E63}">
      <dgm:prSet/>
      <dgm:spPr/>
      <dgm:t>
        <a:bodyPr/>
        <a:lstStyle/>
        <a:p>
          <a:r>
            <a:rPr lang="en-US"/>
            <a:t>Include reading the temperatures of the CPUs while benchmarking, some CPUs may be thermally limited compared to others that are liquid cooled.</a:t>
          </a:r>
        </a:p>
      </dgm:t>
    </dgm:pt>
    <dgm:pt modelId="{84FE9DD7-DD46-407B-9004-4FFD92B27FA7}" type="parTrans" cxnId="{88A862E1-C548-4000-B954-715C720521D8}">
      <dgm:prSet/>
      <dgm:spPr/>
      <dgm:t>
        <a:bodyPr/>
        <a:lstStyle/>
        <a:p>
          <a:endParaRPr lang="en-US"/>
        </a:p>
      </dgm:t>
    </dgm:pt>
    <dgm:pt modelId="{A11E75D1-DCF3-4567-BF5D-D1A49167E40A}" type="sibTrans" cxnId="{88A862E1-C548-4000-B954-715C720521D8}">
      <dgm:prSet phldrT="2" phldr="0"/>
      <dgm:spPr/>
      <dgm:t>
        <a:bodyPr/>
        <a:lstStyle/>
        <a:p>
          <a:r>
            <a:rPr lang="en-US"/>
            <a:t>2</a:t>
          </a:r>
        </a:p>
      </dgm:t>
    </dgm:pt>
    <dgm:pt modelId="{E4A36048-997D-4E3C-970E-06C16FD5479F}">
      <dgm:prSet/>
      <dgm:spPr/>
      <dgm:t>
        <a:bodyPr/>
        <a:lstStyle/>
        <a:p>
          <a:pPr rtl="0"/>
          <a:r>
            <a:rPr lang="en-US"/>
            <a:t>Add more epochs to get more accurate data for </a:t>
          </a:r>
          <a:r>
            <a:rPr lang="en-US">
              <a:latin typeface="Rockwell Nova Light"/>
            </a:rPr>
            <a:t>measuring the speed of each epoch completed.</a:t>
          </a:r>
          <a:endParaRPr lang="en-US"/>
        </a:p>
      </dgm:t>
    </dgm:pt>
    <dgm:pt modelId="{573D6FFF-3523-4281-9B22-22164D9AE800}" type="parTrans" cxnId="{367A544E-3779-4F81-8A3A-650770907944}">
      <dgm:prSet/>
      <dgm:spPr/>
      <dgm:t>
        <a:bodyPr/>
        <a:lstStyle/>
        <a:p>
          <a:endParaRPr lang="en-US"/>
        </a:p>
      </dgm:t>
    </dgm:pt>
    <dgm:pt modelId="{BED1F84A-578C-4B88-92FA-B385AE27A4B8}" type="sibTrans" cxnId="{367A544E-3779-4F81-8A3A-650770907944}">
      <dgm:prSet phldrT="3" phldr="0"/>
      <dgm:spPr/>
      <dgm:t>
        <a:bodyPr/>
        <a:lstStyle/>
        <a:p>
          <a:r>
            <a:rPr lang="en-US"/>
            <a:t>3</a:t>
          </a:r>
        </a:p>
      </dgm:t>
    </dgm:pt>
    <dgm:pt modelId="{C0280B07-6EAE-459E-9B4E-8CC39B24EA6C}">
      <dgm:prSet/>
      <dgm:spPr/>
      <dgm:t>
        <a:bodyPr/>
        <a:lstStyle/>
        <a:p>
          <a:r>
            <a:rPr lang="en-US"/>
            <a:t>Try benchmarks on a Windows OS and Linux OS on the same CPU to determine if operating system plays a role in how effective the model training is.</a:t>
          </a:r>
        </a:p>
      </dgm:t>
    </dgm:pt>
    <dgm:pt modelId="{2D4CA908-D853-4FC2-8B57-8F669005E2A1}" type="parTrans" cxnId="{5815FBBB-CDB4-46D5-A50C-76079BD94E1A}">
      <dgm:prSet/>
      <dgm:spPr/>
      <dgm:t>
        <a:bodyPr/>
        <a:lstStyle/>
        <a:p>
          <a:endParaRPr lang="en-US"/>
        </a:p>
      </dgm:t>
    </dgm:pt>
    <dgm:pt modelId="{9A13A1B8-43F5-4982-8B4D-FD5FE8034463}" type="sibTrans" cxnId="{5815FBBB-CDB4-46D5-A50C-76079BD94E1A}">
      <dgm:prSet phldrT="4" phldr="0"/>
      <dgm:spPr/>
      <dgm:t>
        <a:bodyPr/>
        <a:lstStyle/>
        <a:p>
          <a:r>
            <a:rPr lang="en-US"/>
            <a:t>4</a:t>
          </a:r>
        </a:p>
      </dgm:t>
    </dgm:pt>
    <dgm:pt modelId="{A814BC53-3A24-4093-96EE-FFEB9E740290}" type="pres">
      <dgm:prSet presAssocID="{AFA480CC-13E3-43E7-809E-38B9F504774D}" presName="Name0" presStyleCnt="0">
        <dgm:presLayoutVars>
          <dgm:animLvl val="lvl"/>
          <dgm:resizeHandles val="exact"/>
        </dgm:presLayoutVars>
      </dgm:prSet>
      <dgm:spPr/>
    </dgm:pt>
    <dgm:pt modelId="{D7607BD8-8BAD-440F-9CF0-43999861DEAB}" type="pres">
      <dgm:prSet presAssocID="{853809D0-12DC-4EA1-84C9-1B6E7D037E10}" presName="compositeNode" presStyleCnt="0">
        <dgm:presLayoutVars>
          <dgm:bulletEnabled val="1"/>
        </dgm:presLayoutVars>
      </dgm:prSet>
      <dgm:spPr/>
    </dgm:pt>
    <dgm:pt modelId="{04DBE089-7057-4564-9215-3DDBA128739F}" type="pres">
      <dgm:prSet presAssocID="{853809D0-12DC-4EA1-84C9-1B6E7D037E10}" presName="bgRect" presStyleLbl="bgAccFollowNode1" presStyleIdx="0" presStyleCnt="4"/>
      <dgm:spPr/>
    </dgm:pt>
    <dgm:pt modelId="{DA1E1E14-59A9-416D-A035-72D5EC0B6E98}" type="pres">
      <dgm:prSet presAssocID="{B8846F54-1FBD-4AAA-90DB-B84C923BCE50}" presName="sibTransNodeCircle" presStyleLbl="alignNode1" presStyleIdx="0" presStyleCnt="8">
        <dgm:presLayoutVars>
          <dgm:chMax val="0"/>
          <dgm:bulletEnabled/>
        </dgm:presLayoutVars>
      </dgm:prSet>
      <dgm:spPr/>
    </dgm:pt>
    <dgm:pt modelId="{3B02E9A1-4A8D-4360-A17B-D865A559FD66}" type="pres">
      <dgm:prSet presAssocID="{853809D0-12DC-4EA1-84C9-1B6E7D037E10}" presName="bottomLine" presStyleLbl="alignNode1" presStyleIdx="1" presStyleCnt="8">
        <dgm:presLayoutVars/>
      </dgm:prSet>
      <dgm:spPr/>
    </dgm:pt>
    <dgm:pt modelId="{47E90C3E-2F28-4849-B90F-4F9C823AE0F1}" type="pres">
      <dgm:prSet presAssocID="{853809D0-12DC-4EA1-84C9-1B6E7D037E10}" presName="nodeText" presStyleLbl="bgAccFollowNode1" presStyleIdx="0" presStyleCnt="4">
        <dgm:presLayoutVars>
          <dgm:bulletEnabled val="1"/>
        </dgm:presLayoutVars>
      </dgm:prSet>
      <dgm:spPr/>
    </dgm:pt>
    <dgm:pt modelId="{797B3B0C-8693-4CB9-B163-A60F094E15E3}" type="pres">
      <dgm:prSet presAssocID="{B8846F54-1FBD-4AAA-90DB-B84C923BCE50}" presName="sibTrans" presStyleCnt="0"/>
      <dgm:spPr/>
    </dgm:pt>
    <dgm:pt modelId="{134CA5B1-7DCF-473D-9923-D985D23C6A61}" type="pres">
      <dgm:prSet presAssocID="{50BCFBBB-56E2-40EE-B267-CD0266744E63}" presName="compositeNode" presStyleCnt="0">
        <dgm:presLayoutVars>
          <dgm:bulletEnabled val="1"/>
        </dgm:presLayoutVars>
      </dgm:prSet>
      <dgm:spPr/>
    </dgm:pt>
    <dgm:pt modelId="{8524AC53-EB81-4C15-ABC3-30F693E1CDD6}" type="pres">
      <dgm:prSet presAssocID="{50BCFBBB-56E2-40EE-B267-CD0266744E63}" presName="bgRect" presStyleLbl="bgAccFollowNode1" presStyleIdx="1" presStyleCnt="4"/>
      <dgm:spPr/>
    </dgm:pt>
    <dgm:pt modelId="{5E80B754-7E55-4CD3-A23F-94864B92ADC6}" type="pres">
      <dgm:prSet presAssocID="{A11E75D1-DCF3-4567-BF5D-D1A49167E40A}" presName="sibTransNodeCircle" presStyleLbl="alignNode1" presStyleIdx="2" presStyleCnt="8">
        <dgm:presLayoutVars>
          <dgm:chMax val="0"/>
          <dgm:bulletEnabled/>
        </dgm:presLayoutVars>
      </dgm:prSet>
      <dgm:spPr/>
    </dgm:pt>
    <dgm:pt modelId="{968CB3D4-B98D-467B-89CC-BD0486263452}" type="pres">
      <dgm:prSet presAssocID="{50BCFBBB-56E2-40EE-B267-CD0266744E63}" presName="bottomLine" presStyleLbl="alignNode1" presStyleIdx="3" presStyleCnt="8">
        <dgm:presLayoutVars/>
      </dgm:prSet>
      <dgm:spPr/>
    </dgm:pt>
    <dgm:pt modelId="{8A5887B7-AF61-404E-BEC8-BCA0F1B09949}" type="pres">
      <dgm:prSet presAssocID="{50BCFBBB-56E2-40EE-B267-CD0266744E63}" presName="nodeText" presStyleLbl="bgAccFollowNode1" presStyleIdx="1" presStyleCnt="4">
        <dgm:presLayoutVars>
          <dgm:bulletEnabled val="1"/>
        </dgm:presLayoutVars>
      </dgm:prSet>
      <dgm:spPr/>
    </dgm:pt>
    <dgm:pt modelId="{40BC0FDA-B4C5-4897-8882-D81DB26D093F}" type="pres">
      <dgm:prSet presAssocID="{A11E75D1-DCF3-4567-BF5D-D1A49167E40A}" presName="sibTrans" presStyleCnt="0"/>
      <dgm:spPr/>
    </dgm:pt>
    <dgm:pt modelId="{FD23DFA7-2899-4310-B6DF-FDE46E96E5A3}" type="pres">
      <dgm:prSet presAssocID="{E4A36048-997D-4E3C-970E-06C16FD5479F}" presName="compositeNode" presStyleCnt="0">
        <dgm:presLayoutVars>
          <dgm:bulletEnabled val="1"/>
        </dgm:presLayoutVars>
      </dgm:prSet>
      <dgm:spPr/>
    </dgm:pt>
    <dgm:pt modelId="{60D64DE9-3408-4754-AEF9-E45A5F0519AA}" type="pres">
      <dgm:prSet presAssocID="{E4A36048-997D-4E3C-970E-06C16FD5479F}" presName="bgRect" presStyleLbl="bgAccFollowNode1" presStyleIdx="2" presStyleCnt="4"/>
      <dgm:spPr/>
    </dgm:pt>
    <dgm:pt modelId="{2EDF5A6F-DEC8-49E4-AD1A-7AED7AC432B6}" type="pres">
      <dgm:prSet presAssocID="{BED1F84A-578C-4B88-92FA-B385AE27A4B8}" presName="sibTransNodeCircle" presStyleLbl="alignNode1" presStyleIdx="4" presStyleCnt="8">
        <dgm:presLayoutVars>
          <dgm:chMax val="0"/>
          <dgm:bulletEnabled/>
        </dgm:presLayoutVars>
      </dgm:prSet>
      <dgm:spPr/>
    </dgm:pt>
    <dgm:pt modelId="{F4A850A6-3BDC-43D9-8B31-FC575F6E3E0C}" type="pres">
      <dgm:prSet presAssocID="{E4A36048-997D-4E3C-970E-06C16FD5479F}" presName="bottomLine" presStyleLbl="alignNode1" presStyleIdx="5" presStyleCnt="8">
        <dgm:presLayoutVars/>
      </dgm:prSet>
      <dgm:spPr/>
    </dgm:pt>
    <dgm:pt modelId="{9D080555-7A4C-43F4-AB80-479F35FCB900}" type="pres">
      <dgm:prSet presAssocID="{E4A36048-997D-4E3C-970E-06C16FD5479F}" presName="nodeText" presStyleLbl="bgAccFollowNode1" presStyleIdx="2" presStyleCnt="4">
        <dgm:presLayoutVars>
          <dgm:bulletEnabled val="1"/>
        </dgm:presLayoutVars>
      </dgm:prSet>
      <dgm:spPr/>
    </dgm:pt>
    <dgm:pt modelId="{7618794C-15AA-4ADF-A444-E996FD3836D4}" type="pres">
      <dgm:prSet presAssocID="{BED1F84A-578C-4B88-92FA-B385AE27A4B8}" presName="sibTrans" presStyleCnt="0"/>
      <dgm:spPr/>
    </dgm:pt>
    <dgm:pt modelId="{946FD8B8-27E3-491A-BF27-E50B344D0D37}" type="pres">
      <dgm:prSet presAssocID="{C0280B07-6EAE-459E-9B4E-8CC39B24EA6C}" presName="compositeNode" presStyleCnt="0">
        <dgm:presLayoutVars>
          <dgm:bulletEnabled val="1"/>
        </dgm:presLayoutVars>
      </dgm:prSet>
      <dgm:spPr/>
    </dgm:pt>
    <dgm:pt modelId="{67DFA64F-A9A0-46DB-9880-4D447222AE6F}" type="pres">
      <dgm:prSet presAssocID="{C0280B07-6EAE-459E-9B4E-8CC39B24EA6C}" presName="bgRect" presStyleLbl="bgAccFollowNode1" presStyleIdx="3" presStyleCnt="4"/>
      <dgm:spPr/>
    </dgm:pt>
    <dgm:pt modelId="{132474FD-6280-4989-AFFD-8AE1FC3C60B8}" type="pres">
      <dgm:prSet presAssocID="{9A13A1B8-43F5-4982-8B4D-FD5FE8034463}" presName="sibTransNodeCircle" presStyleLbl="alignNode1" presStyleIdx="6" presStyleCnt="8">
        <dgm:presLayoutVars>
          <dgm:chMax val="0"/>
          <dgm:bulletEnabled/>
        </dgm:presLayoutVars>
      </dgm:prSet>
      <dgm:spPr/>
    </dgm:pt>
    <dgm:pt modelId="{908D6769-7578-4598-98DC-504C3BD07E79}" type="pres">
      <dgm:prSet presAssocID="{C0280B07-6EAE-459E-9B4E-8CC39B24EA6C}" presName="bottomLine" presStyleLbl="alignNode1" presStyleIdx="7" presStyleCnt="8">
        <dgm:presLayoutVars/>
      </dgm:prSet>
      <dgm:spPr/>
    </dgm:pt>
    <dgm:pt modelId="{F64ED7E9-17F1-46C0-B55C-03DB765C308E}" type="pres">
      <dgm:prSet presAssocID="{C0280B07-6EAE-459E-9B4E-8CC39B24EA6C}" presName="nodeText" presStyleLbl="bgAccFollowNode1" presStyleIdx="3" presStyleCnt="4">
        <dgm:presLayoutVars>
          <dgm:bulletEnabled val="1"/>
        </dgm:presLayoutVars>
      </dgm:prSet>
      <dgm:spPr/>
    </dgm:pt>
  </dgm:ptLst>
  <dgm:cxnLst>
    <dgm:cxn modelId="{67E84514-CEF8-4A21-ABD6-166840CDFB89}" type="presOf" srcId="{853809D0-12DC-4EA1-84C9-1B6E7D037E10}" destId="{47E90C3E-2F28-4849-B90F-4F9C823AE0F1}" srcOrd="1" destOrd="0" presId="urn:microsoft.com/office/officeart/2016/7/layout/BasicLinearProcessNumbered"/>
    <dgm:cxn modelId="{04BCFB2D-AFF7-497E-A181-AC20D8D656A3}" type="presOf" srcId="{E4A36048-997D-4E3C-970E-06C16FD5479F}" destId="{9D080555-7A4C-43F4-AB80-479F35FCB900}" srcOrd="1" destOrd="0" presId="urn:microsoft.com/office/officeart/2016/7/layout/BasicLinearProcessNumbered"/>
    <dgm:cxn modelId="{71AE8138-1B17-4EAE-AC76-46E4B138A52D}" type="presOf" srcId="{C0280B07-6EAE-459E-9B4E-8CC39B24EA6C}" destId="{F64ED7E9-17F1-46C0-B55C-03DB765C308E}" srcOrd="1" destOrd="0" presId="urn:microsoft.com/office/officeart/2016/7/layout/BasicLinearProcessNumbered"/>
    <dgm:cxn modelId="{0AB7CE61-2767-4B10-8B51-381361A1D541}" type="presOf" srcId="{A11E75D1-DCF3-4567-BF5D-D1A49167E40A}" destId="{5E80B754-7E55-4CD3-A23F-94864B92ADC6}" srcOrd="0" destOrd="0" presId="urn:microsoft.com/office/officeart/2016/7/layout/BasicLinearProcessNumbered"/>
    <dgm:cxn modelId="{F474074C-E524-4C1A-BD57-6016D2C908C8}" type="presOf" srcId="{B8846F54-1FBD-4AAA-90DB-B84C923BCE50}" destId="{DA1E1E14-59A9-416D-A035-72D5EC0B6E98}" srcOrd="0" destOrd="0" presId="urn:microsoft.com/office/officeart/2016/7/layout/BasicLinearProcessNumbered"/>
    <dgm:cxn modelId="{A52D444D-43CB-49D1-B6F6-7380611F06EF}" type="presOf" srcId="{50BCFBBB-56E2-40EE-B267-CD0266744E63}" destId="{8A5887B7-AF61-404E-BEC8-BCA0F1B09949}" srcOrd="1" destOrd="0" presId="urn:microsoft.com/office/officeart/2016/7/layout/BasicLinearProcessNumbered"/>
    <dgm:cxn modelId="{C422DB6D-E2A0-4ECC-9C00-334A457BFDEC}" type="presOf" srcId="{BED1F84A-578C-4B88-92FA-B385AE27A4B8}" destId="{2EDF5A6F-DEC8-49E4-AD1A-7AED7AC432B6}" srcOrd="0" destOrd="0" presId="urn:microsoft.com/office/officeart/2016/7/layout/BasicLinearProcessNumbered"/>
    <dgm:cxn modelId="{367A544E-3779-4F81-8A3A-650770907944}" srcId="{AFA480CC-13E3-43E7-809E-38B9F504774D}" destId="{E4A36048-997D-4E3C-970E-06C16FD5479F}" srcOrd="2" destOrd="0" parTransId="{573D6FFF-3523-4281-9B22-22164D9AE800}" sibTransId="{BED1F84A-578C-4B88-92FA-B385AE27A4B8}"/>
    <dgm:cxn modelId="{E91FB681-F9C6-47FD-8FBB-452A935B60E7}" type="presOf" srcId="{C0280B07-6EAE-459E-9B4E-8CC39B24EA6C}" destId="{67DFA64F-A9A0-46DB-9880-4D447222AE6F}" srcOrd="0" destOrd="0" presId="urn:microsoft.com/office/officeart/2016/7/layout/BasicLinearProcessNumbered"/>
    <dgm:cxn modelId="{7A66FC91-CCF8-491B-AF80-21D8E8B6C79A}" type="presOf" srcId="{853809D0-12DC-4EA1-84C9-1B6E7D037E10}" destId="{04DBE089-7057-4564-9215-3DDBA128739F}" srcOrd="0" destOrd="0" presId="urn:microsoft.com/office/officeart/2016/7/layout/BasicLinearProcessNumbered"/>
    <dgm:cxn modelId="{ACA3D4A2-4B6D-4DF4-A7E8-91466C5DC3AD}" srcId="{AFA480CC-13E3-43E7-809E-38B9F504774D}" destId="{853809D0-12DC-4EA1-84C9-1B6E7D037E10}" srcOrd="0" destOrd="0" parTransId="{E0825168-F751-4977-84D4-5C82CCB8D555}" sibTransId="{B8846F54-1FBD-4AAA-90DB-B84C923BCE50}"/>
    <dgm:cxn modelId="{5815FBBB-CDB4-46D5-A50C-76079BD94E1A}" srcId="{AFA480CC-13E3-43E7-809E-38B9F504774D}" destId="{C0280B07-6EAE-459E-9B4E-8CC39B24EA6C}" srcOrd="3" destOrd="0" parTransId="{2D4CA908-D853-4FC2-8B57-8F669005E2A1}" sibTransId="{9A13A1B8-43F5-4982-8B4D-FD5FE8034463}"/>
    <dgm:cxn modelId="{3F9948BF-6ABF-4383-AFEB-1E6AD80B8B49}" type="presOf" srcId="{AFA480CC-13E3-43E7-809E-38B9F504774D}" destId="{A814BC53-3A24-4093-96EE-FFEB9E740290}" srcOrd="0" destOrd="0" presId="urn:microsoft.com/office/officeart/2016/7/layout/BasicLinearProcessNumbered"/>
    <dgm:cxn modelId="{B3AE37D5-FE02-4579-8BAA-B169A519E28E}" type="presOf" srcId="{E4A36048-997D-4E3C-970E-06C16FD5479F}" destId="{60D64DE9-3408-4754-AEF9-E45A5F0519AA}" srcOrd="0" destOrd="0" presId="urn:microsoft.com/office/officeart/2016/7/layout/BasicLinearProcessNumbered"/>
    <dgm:cxn modelId="{88A862E1-C548-4000-B954-715C720521D8}" srcId="{AFA480CC-13E3-43E7-809E-38B9F504774D}" destId="{50BCFBBB-56E2-40EE-B267-CD0266744E63}" srcOrd="1" destOrd="0" parTransId="{84FE9DD7-DD46-407B-9004-4FFD92B27FA7}" sibTransId="{A11E75D1-DCF3-4567-BF5D-D1A49167E40A}"/>
    <dgm:cxn modelId="{9046B2E6-2D80-4243-8388-04074B14061F}" type="presOf" srcId="{50BCFBBB-56E2-40EE-B267-CD0266744E63}" destId="{8524AC53-EB81-4C15-ABC3-30F693E1CDD6}" srcOrd="0" destOrd="0" presId="urn:microsoft.com/office/officeart/2016/7/layout/BasicLinearProcessNumbered"/>
    <dgm:cxn modelId="{6DE33FEC-AEBA-4404-96A2-93E5211A88E6}" type="presOf" srcId="{9A13A1B8-43F5-4982-8B4D-FD5FE8034463}" destId="{132474FD-6280-4989-AFFD-8AE1FC3C60B8}" srcOrd="0" destOrd="0" presId="urn:microsoft.com/office/officeart/2016/7/layout/BasicLinearProcessNumbered"/>
    <dgm:cxn modelId="{F0279365-8183-4FE2-BD56-106B4D74B33E}" type="presParOf" srcId="{A814BC53-3A24-4093-96EE-FFEB9E740290}" destId="{D7607BD8-8BAD-440F-9CF0-43999861DEAB}" srcOrd="0" destOrd="0" presId="urn:microsoft.com/office/officeart/2016/7/layout/BasicLinearProcessNumbered"/>
    <dgm:cxn modelId="{14FF993A-24C1-4A01-AAD8-21874198E205}" type="presParOf" srcId="{D7607BD8-8BAD-440F-9CF0-43999861DEAB}" destId="{04DBE089-7057-4564-9215-3DDBA128739F}" srcOrd="0" destOrd="0" presId="urn:microsoft.com/office/officeart/2016/7/layout/BasicLinearProcessNumbered"/>
    <dgm:cxn modelId="{B76C9CCF-1E6E-494A-BF0A-C41782B430C5}" type="presParOf" srcId="{D7607BD8-8BAD-440F-9CF0-43999861DEAB}" destId="{DA1E1E14-59A9-416D-A035-72D5EC0B6E98}" srcOrd="1" destOrd="0" presId="urn:microsoft.com/office/officeart/2016/7/layout/BasicLinearProcessNumbered"/>
    <dgm:cxn modelId="{1B59D415-5C63-436F-A3D4-63E7A63F9E10}" type="presParOf" srcId="{D7607BD8-8BAD-440F-9CF0-43999861DEAB}" destId="{3B02E9A1-4A8D-4360-A17B-D865A559FD66}" srcOrd="2" destOrd="0" presId="urn:microsoft.com/office/officeart/2016/7/layout/BasicLinearProcessNumbered"/>
    <dgm:cxn modelId="{E1EF5D72-B59B-41C5-AF2E-57867C19704E}" type="presParOf" srcId="{D7607BD8-8BAD-440F-9CF0-43999861DEAB}" destId="{47E90C3E-2F28-4849-B90F-4F9C823AE0F1}" srcOrd="3" destOrd="0" presId="urn:microsoft.com/office/officeart/2016/7/layout/BasicLinearProcessNumbered"/>
    <dgm:cxn modelId="{D5113C1D-8F6C-4401-8397-E9A2019C6A0D}" type="presParOf" srcId="{A814BC53-3A24-4093-96EE-FFEB9E740290}" destId="{797B3B0C-8693-4CB9-B163-A60F094E15E3}" srcOrd="1" destOrd="0" presId="urn:microsoft.com/office/officeart/2016/7/layout/BasicLinearProcessNumbered"/>
    <dgm:cxn modelId="{A075AC68-D722-4D2E-BD73-8BF2A7C4457C}" type="presParOf" srcId="{A814BC53-3A24-4093-96EE-FFEB9E740290}" destId="{134CA5B1-7DCF-473D-9923-D985D23C6A61}" srcOrd="2" destOrd="0" presId="urn:microsoft.com/office/officeart/2016/7/layout/BasicLinearProcessNumbered"/>
    <dgm:cxn modelId="{F127974A-E58E-48FA-999A-6F55F028DF42}" type="presParOf" srcId="{134CA5B1-7DCF-473D-9923-D985D23C6A61}" destId="{8524AC53-EB81-4C15-ABC3-30F693E1CDD6}" srcOrd="0" destOrd="0" presId="urn:microsoft.com/office/officeart/2016/7/layout/BasicLinearProcessNumbered"/>
    <dgm:cxn modelId="{169E4182-38B5-435E-8977-71727189ACC7}" type="presParOf" srcId="{134CA5B1-7DCF-473D-9923-D985D23C6A61}" destId="{5E80B754-7E55-4CD3-A23F-94864B92ADC6}" srcOrd="1" destOrd="0" presId="urn:microsoft.com/office/officeart/2016/7/layout/BasicLinearProcessNumbered"/>
    <dgm:cxn modelId="{D05CE867-1ECA-4A23-9AD8-F859F14847FE}" type="presParOf" srcId="{134CA5B1-7DCF-473D-9923-D985D23C6A61}" destId="{968CB3D4-B98D-467B-89CC-BD0486263452}" srcOrd="2" destOrd="0" presId="urn:microsoft.com/office/officeart/2016/7/layout/BasicLinearProcessNumbered"/>
    <dgm:cxn modelId="{94F23296-942C-4C6F-A344-2616F7153B3C}" type="presParOf" srcId="{134CA5B1-7DCF-473D-9923-D985D23C6A61}" destId="{8A5887B7-AF61-404E-BEC8-BCA0F1B09949}" srcOrd="3" destOrd="0" presId="urn:microsoft.com/office/officeart/2016/7/layout/BasicLinearProcessNumbered"/>
    <dgm:cxn modelId="{2120FAAA-E7D2-46A2-97E7-6F8F2488E8F5}" type="presParOf" srcId="{A814BC53-3A24-4093-96EE-FFEB9E740290}" destId="{40BC0FDA-B4C5-4897-8882-D81DB26D093F}" srcOrd="3" destOrd="0" presId="urn:microsoft.com/office/officeart/2016/7/layout/BasicLinearProcessNumbered"/>
    <dgm:cxn modelId="{EAACF7CB-9D27-4B84-A976-F71D7BDAB2D1}" type="presParOf" srcId="{A814BC53-3A24-4093-96EE-FFEB9E740290}" destId="{FD23DFA7-2899-4310-B6DF-FDE46E96E5A3}" srcOrd="4" destOrd="0" presId="urn:microsoft.com/office/officeart/2016/7/layout/BasicLinearProcessNumbered"/>
    <dgm:cxn modelId="{FA9BD8B1-7419-48F4-A816-FC83EC29E0B8}" type="presParOf" srcId="{FD23DFA7-2899-4310-B6DF-FDE46E96E5A3}" destId="{60D64DE9-3408-4754-AEF9-E45A5F0519AA}" srcOrd="0" destOrd="0" presId="urn:microsoft.com/office/officeart/2016/7/layout/BasicLinearProcessNumbered"/>
    <dgm:cxn modelId="{3D391B94-F3E1-4F5F-92C0-B56DE82B164A}" type="presParOf" srcId="{FD23DFA7-2899-4310-B6DF-FDE46E96E5A3}" destId="{2EDF5A6F-DEC8-49E4-AD1A-7AED7AC432B6}" srcOrd="1" destOrd="0" presId="urn:microsoft.com/office/officeart/2016/7/layout/BasicLinearProcessNumbered"/>
    <dgm:cxn modelId="{89D99FDA-8445-4DC4-8D14-21C1D5A3FADD}" type="presParOf" srcId="{FD23DFA7-2899-4310-B6DF-FDE46E96E5A3}" destId="{F4A850A6-3BDC-43D9-8B31-FC575F6E3E0C}" srcOrd="2" destOrd="0" presId="urn:microsoft.com/office/officeart/2016/7/layout/BasicLinearProcessNumbered"/>
    <dgm:cxn modelId="{7351EFA4-2F19-4CAD-AB71-12B934121229}" type="presParOf" srcId="{FD23DFA7-2899-4310-B6DF-FDE46E96E5A3}" destId="{9D080555-7A4C-43F4-AB80-479F35FCB900}" srcOrd="3" destOrd="0" presId="urn:microsoft.com/office/officeart/2016/7/layout/BasicLinearProcessNumbered"/>
    <dgm:cxn modelId="{DBA6B170-83B4-4879-8A80-6D896764D9D7}" type="presParOf" srcId="{A814BC53-3A24-4093-96EE-FFEB9E740290}" destId="{7618794C-15AA-4ADF-A444-E996FD3836D4}" srcOrd="5" destOrd="0" presId="urn:microsoft.com/office/officeart/2016/7/layout/BasicLinearProcessNumbered"/>
    <dgm:cxn modelId="{75BDB8B5-0E35-457F-A971-577D25B0A0C2}" type="presParOf" srcId="{A814BC53-3A24-4093-96EE-FFEB9E740290}" destId="{946FD8B8-27E3-491A-BF27-E50B344D0D37}" srcOrd="6" destOrd="0" presId="urn:microsoft.com/office/officeart/2016/7/layout/BasicLinearProcessNumbered"/>
    <dgm:cxn modelId="{FAC7C4D9-0C00-4651-A2B0-BB20802B60C9}" type="presParOf" srcId="{946FD8B8-27E3-491A-BF27-E50B344D0D37}" destId="{67DFA64F-A9A0-46DB-9880-4D447222AE6F}" srcOrd="0" destOrd="0" presId="urn:microsoft.com/office/officeart/2016/7/layout/BasicLinearProcessNumbered"/>
    <dgm:cxn modelId="{DB201EB9-E529-4564-B2D5-ACDCCE5077AC}" type="presParOf" srcId="{946FD8B8-27E3-491A-BF27-E50B344D0D37}" destId="{132474FD-6280-4989-AFFD-8AE1FC3C60B8}" srcOrd="1" destOrd="0" presId="urn:microsoft.com/office/officeart/2016/7/layout/BasicLinearProcessNumbered"/>
    <dgm:cxn modelId="{9614DE5E-43D5-4C16-A8AA-6E2670C2C1D8}" type="presParOf" srcId="{946FD8B8-27E3-491A-BF27-E50B344D0D37}" destId="{908D6769-7578-4598-98DC-504C3BD07E79}" srcOrd="2" destOrd="0" presId="urn:microsoft.com/office/officeart/2016/7/layout/BasicLinearProcessNumbered"/>
    <dgm:cxn modelId="{6871BF91-3482-412B-B73E-F3C1CDE20EFB}" type="presParOf" srcId="{946FD8B8-27E3-491A-BF27-E50B344D0D37}" destId="{F64ED7E9-17F1-46C0-B55C-03DB765C308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004F5-EECA-4179-9B75-7E8E088BA6DF}">
      <dsp:nvSpPr>
        <dsp:cNvPr id="0" name=""/>
        <dsp:cNvSpPr/>
      </dsp:nvSpPr>
      <dsp:spPr>
        <a:xfrm>
          <a:off x="0" y="112637"/>
          <a:ext cx="6669431" cy="560649"/>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Background</a:t>
          </a:r>
          <a:endParaRPr lang="en-US" sz="2200" kern="1200"/>
        </a:p>
      </dsp:txBody>
      <dsp:txXfrm>
        <a:off x="27369" y="140006"/>
        <a:ext cx="6614693" cy="505911"/>
      </dsp:txXfrm>
    </dsp:sp>
    <dsp:sp modelId="{ECC37B1F-0716-4340-A181-C2AC1EDC3F84}">
      <dsp:nvSpPr>
        <dsp:cNvPr id="0" name=""/>
        <dsp:cNvSpPr/>
      </dsp:nvSpPr>
      <dsp:spPr>
        <a:xfrm>
          <a:off x="0" y="736647"/>
          <a:ext cx="6669431" cy="560649"/>
        </a:xfrm>
        <a:prstGeom prst="roundRect">
          <a:avLst/>
        </a:prstGeom>
        <a:solidFill>
          <a:schemeClr val="accent2">
            <a:hueOff val="378285"/>
            <a:satOff val="1281"/>
            <a:lumOff val="134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Recap on YOLO</a:t>
          </a:r>
          <a:endParaRPr lang="en-US" sz="2200" kern="1200"/>
        </a:p>
      </dsp:txBody>
      <dsp:txXfrm>
        <a:off x="27369" y="764016"/>
        <a:ext cx="6614693" cy="505911"/>
      </dsp:txXfrm>
    </dsp:sp>
    <dsp:sp modelId="{FC98FFDE-ACCC-460A-8780-E42757AB5EBF}">
      <dsp:nvSpPr>
        <dsp:cNvPr id="0" name=""/>
        <dsp:cNvSpPr/>
      </dsp:nvSpPr>
      <dsp:spPr>
        <a:xfrm>
          <a:off x="0" y="1360656"/>
          <a:ext cx="6669431" cy="560649"/>
        </a:xfrm>
        <a:prstGeom prst="roundRect">
          <a:avLst/>
        </a:prstGeom>
        <a:solidFill>
          <a:schemeClr val="accent2">
            <a:hueOff val="756570"/>
            <a:satOff val="2562"/>
            <a:lumOff val="269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Benchmarking Process</a:t>
          </a:r>
          <a:endParaRPr lang="en-US" sz="2200" kern="1200"/>
        </a:p>
      </dsp:txBody>
      <dsp:txXfrm>
        <a:off x="27369" y="1388025"/>
        <a:ext cx="6614693" cy="505911"/>
      </dsp:txXfrm>
    </dsp:sp>
    <dsp:sp modelId="{9AFC2640-B22F-4FCD-94E2-B645555C3BE2}">
      <dsp:nvSpPr>
        <dsp:cNvPr id="0" name=""/>
        <dsp:cNvSpPr/>
      </dsp:nvSpPr>
      <dsp:spPr>
        <a:xfrm>
          <a:off x="0" y="1984665"/>
          <a:ext cx="6669431" cy="560649"/>
        </a:xfrm>
        <a:prstGeom prst="roundRect">
          <a:avLst/>
        </a:prstGeom>
        <a:solidFill>
          <a:schemeClr val="accent2">
            <a:hueOff val="1134855"/>
            <a:satOff val="3843"/>
            <a:lumOff val="4044"/>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Benchmarking Materials</a:t>
          </a:r>
          <a:endParaRPr lang="en-US" sz="2200" kern="1200"/>
        </a:p>
      </dsp:txBody>
      <dsp:txXfrm>
        <a:off x="27369" y="2012034"/>
        <a:ext cx="6614693" cy="505911"/>
      </dsp:txXfrm>
    </dsp:sp>
    <dsp:sp modelId="{F3CC2F16-AC1A-44A1-9355-6F775556F2DA}">
      <dsp:nvSpPr>
        <dsp:cNvPr id="0" name=""/>
        <dsp:cNvSpPr/>
      </dsp:nvSpPr>
      <dsp:spPr>
        <a:xfrm>
          <a:off x="0" y="2608675"/>
          <a:ext cx="6669431" cy="560649"/>
        </a:xfrm>
        <a:prstGeom prst="roundRect">
          <a:avLst/>
        </a:prstGeom>
        <a:solidFill>
          <a:schemeClr val="accent2">
            <a:hueOff val="1513140"/>
            <a:satOff val="5124"/>
            <a:lumOff val="539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Benchmarking Results</a:t>
          </a:r>
        </a:p>
      </dsp:txBody>
      <dsp:txXfrm>
        <a:off x="27369" y="2636044"/>
        <a:ext cx="6614693" cy="505911"/>
      </dsp:txXfrm>
    </dsp:sp>
    <dsp:sp modelId="{4AB7010A-1597-4F41-846D-3B1A6B8F7364}">
      <dsp:nvSpPr>
        <dsp:cNvPr id="0" name=""/>
        <dsp:cNvSpPr/>
      </dsp:nvSpPr>
      <dsp:spPr>
        <a:xfrm>
          <a:off x="0" y="3232684"/>
          <a:ext cx="6669431" cy="560649"/>
        </a:xfrm>
        <a:prstGeom prst="roundRect">
          <a:avLst/>
        </a:prstGeom>
        <a:solidFill>
          <a:schemeClr val="accent2">
            <a:hueOff val="1891425"/>
            <a:satOff val="6405"/>
            <a:lumOff val="6739"/>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a:latin typeface="Rockwell Nova Light"/>
            </a:rPr>
            <a:t>Testing YOLO on Aircraft Carriers</a:t>
          </a:r>
        </a:p>
      </dsp:txBody>
      <dsp:txXfrm>
        <a:off x="27369" y="3260053"/>
        <a:ext cx="6614693" cy="505911"/>
      </dsp:txXfrm>
    </dsp:sp>
    <dsp:sp modelId="{F3748183-49FE-469C-92BD-4F073AD3333A}">
      <dsp:nvSpPr>
        <dsp:cNvPr id="0" name=""/>
        <dsp:cNvSpPr/>
      </dsp:nvSpPr>
      <dsp:spPr>
        <a:xfrm>
          <a:off x="0" y="3856694"/>
          <a:ext cx="6669431" cy="560649"/>
        </a:xfrm>
        <a:prstGeom prst="roundRect">
          <a:avLst/>
        </a:prstGeom>
        <a:solidFill>
          <a:schemeClr val="accent2">
            <a:hueOff val="2269710"/>
            <a:satOff val="7686"/>
            <a:lumOff val="808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a:latin typeface="Rockwell Nova Light"/>
            </a:rPr>
            <a:t>Accuracy Over Multiple Runs</a:t>
          </a:r>
        </a:p>
      </dsp:txBody>
      <dsp:txXfrm>
        <a:off x="27369" y="3884063"/>
        <a:ext cx="6614693" cy="505911"/>
      </dsp:txXfrm>
    </dsp:sp>
    <dsp:sp modelId="{7F0BA022-6FEA-4DE1-9FD2-3EBC1B55EE9A}">
      <dsp:nvSpPr>
        <dsp:cNvPr id="0" name=""/>
        <dsp:cNvSpPr/>
      </dsp:nvSpPr>
      <dsp:spPr>
        <a:xfrm>
          <a:off x="0" y="4480703"/>
          <a:ext cx="6669431" cy="560649"/>
        </a:xfrm>
        <a:prstGeom prst="roundRect">
          <a:avLst/>
        </a:prstGeom>
        <a:solidFill>
          <a:schemeClr val="accent2">
            <a:hueOff val="2647995"/>
            <a:satOff val="8967"/>
            <a:lumOff val="943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Concluding Remarks</a:t>
          </a:r>
          <a:endParaRPr lang="en-US" sz="2200" kern="1200"/>
        </a:p>
      </dsp:txBody>
      <dsp:txXfrm>
        <a:off x="27369" y="4508072"/>
        <a:ext cx="6614693" cy="505911"/>
      </dsp:txXfrm>
    </dsp:sp>
    <dsp:sp modelId="{E9F1B71B-9FA0-4D75-AC36-95F6BE7EEA35}">
      <dsp:nvSpPr>
        <dsp:cNvPr id="0" name=""/>
        <dsp:cNvSpPr/>
      </dsp:nvSpPr>
      <dsp:spPr>
        <a:xfrm>
          <a:off x="0" y="5104712"/>
          <a:ext cx="6669431" cy="560649"/>
        </a:xfrm>
        <a:prstGeom prst="roundRect">
          <a:avLst/>
        </a:prstGeom>
        <a:solidFill>
          <a:schemeClr val="accent2">
            <a:hueOff val="3026280"/>
            <a:satOff val="10248"/>
            <a:lumOff val="1078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b="1" kern="1200">
              <a:latin typeface="Rockwell Nova Light"/>
            </a:rPr>
            <a:t>Further Improvements</a:t>
          </a:r>
        </a:p>
      </dsp:txBody>
      <dsp:txXfrm>
        <a:off x="27369" y="5132081"/>
        <a:ext cx="6614693" cy="505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0BD82-8A6D-458A-8720-D8B29D7F1CEB}">
      <dsp:nvSpPr>
        <dsp:cNvPr id="0" name=""/>
        <dsp:cNvSpPr/>
      </dsp:nvSpPr>
      <dsp:spPr>
        <a:xfrm>
          <a:off x="344940" y="231181"/>
          <a:ext cx="1073337" cy="10733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6A38DB-E84E-43EF-BEFF-D4261E5B704D}">
      <dsp:nvSpPr>
        <dsp:cNvPr id="0" name=""/>
        <dsp:cNvSpPr/>
      </dsp:nvSpPr>
      <dsp:spPr>
        <a:xfrm>
          <a:off x="573684" y="459925"/>
          <a:ext cx="615849" cy="615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272569-EB7E-4D23-BBE1-84065F95F996}">
      <dsp:nvSpPr>
        <dsp:cNvPr id="0" name=""/>
        <dsp:cNvSpPr/>
      </dsp:nvSpPr>
      <dsp:spPr>
        <a:xfrm>
          <a:off x="1824" y="1638838"/>
          <a:ext cx="1759570" cy="10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a:t>With every epoch that we train, the more accurate the model will be up to a</a:t>
          </a:r>
          <a:r>
            <a:rPr lang="en-US" sz="1100" kern="1200">
              <a:latin typeface="Rockwell Nova Light"/>
            </a:rPr>
            <a:t> point where accuracy does not improve</a:t>
          </a:r>
          <a:endParaRPr lang="en-US" sz="1100" kern="1200"/>
        </a:p>
      </dsp:txBody>
      <dsp:txXfrm>
        <a:off x="1824" y="1638838"/>
        <a:ext cx="1759570" cy="1055742"/>
      </dsp:txXfrm>
    </dsp:sp>
    <dsp:sp modelId="{74234466-561F-48BE-AFD8-B89D91A37EF2}">
      <dsp:nvSpPr>
        <dsp:cNvPr id="0" name=""/>
        <dsp:cNvSpPr/>
      </dsp:nvSpPr>
      <dsp:spPr>
        <a:xfrm>
          <a:off x="2412435" y="231181"/>
          <a:ext cx="1073337" cy="10733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F63B2-5815-433B-B5D3-A0BEECA2CFB3}">
      <dsp:nvSpPr>
        <dsp:cNvPr id="0" name=""/>
        <dsp:cNvSpPr/>
      </dsp:nvSpPr>
      <dsp:spPr>
        <a:xfrm>
          <a:off x="2641180" y="459925"/>
          <a:ext cx="615849" cy="615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864C1-3C83-439C-B8C6-31F4F5276B3C}">
      <dsp:nvSpPr>
        <dsp:cNvPr id="0" name=""/>
        <dsp:cNvSpPr/>
      </dsp:nvSpPr>
      <dsp:spPr>
        <a:xfrm>
          <a:off x="2069319" y="1638838"/>
          <a:ext cx="1759570" cy="10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Rockwell Nova Light"/>
            </a:rPr>
            <a:t>Too little</a:t>
          </a:r>
          <a:r>
            <a:rPr lang="en-US" sz="1100" kern="1200"/>
            <a:t> epochs means that the model will not be accurate.</a:t>
          </a:r>
        </a:p>
      </dsp:txBody>
      <dsp:txXfrm>
        <a:off x="2069319" y="1638838"/>
        <a:ext cx="1759570" cy="1055742"/>
      </dsp:txXfrm>
    </dsp:sp>
    <dsp:sp modelId="{D5599662-5254-41D7-9B32-DB21BDCF11C1}">
      <dsp:nvSpPr>
        <dsp:cNvPr id="0" name=""/>
        <dsp:cNvSpPr/>
      </dsp:nvSpPr>
      <dsp:spPr>
        <a:xfrm>
          <a:off x="4479931" y="231181"/>
          <a:ext cx="1073337" cy="10733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76CA69-F617-4EB0-BBFC-22EEC24BDE78}">
      <dsp:nvSpPr>
        <dsp:cNvPr id="0" name=""/>
        <dsp:cNvSpPr/>
      </dsp:nvSpPr>
      <dsp:spPr>
        <a:xfrm>
          <a:off x="4708675" y="459925"/>
          <a:ext cx="615849" cy="615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1D4785-A76B-4054-9097-9EF5D97C5D04}">
      <dsp:nvSpPr>
        <dsp:cNvPr id="0" name=""/>
        <dsp:cNvSpPr/>
      </dsp:nvSpPr>
      <dsp:spPr>
        <a:xfrm>
          <a:off x="4136814" y="1638838"/>
          <a:ext cx="1759570" cy="10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CPU to choose is the Ryzen 9 5950X based on its raw performance per epoch.</a:t>
          </a:r>
        </a:p>
      </dsp:txBody>
      <dsp:txXfrm>
        <a:off x="4136814" y="1638838"/>
        <a:ext cx="1759570" cy="1055742"/>
      </dsp:txXfrm>
    </dsp:sp>
    <dsp:sp modelId="{139623A8-7044-4EF2-B182-76DF942DAF69}">
      <dsp:nvSpPr>
        <dsp:cNvPr id="0" name=""/>
        <dsp:cNvSpPr/>
      </dsp:nvSpPr>
      <dsp:spPr>
        <a:xfrm>
          <a:off x="6547426" y="231181"/>
          <a:ext cx="1073337" cy="10733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075FB-D1FE-4F3B-8B16-5D46B90A97AF}">
      <dsp:nvSpPr>
        <dsp:cNvPr id="0" name=""/>
        <dsp:cNvSpPr/>
      </dsp:nvSpPr>
      <dsp:spPr>
        <a:xfrm>
          <a:off x="6776170" y="459925"/>
          <a:ext cx="615849" cy="6158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21EC5A-6160-41E7-B55B-6EE0F61AEA4A}">
      <dsp:nvSpPr>
        <dsp:cNvPr id="0" name=""/>
        <dsp:cNvSpPr/>
      </dsp:nvSpPr>
      <dsp:spPr>
        <a:xfrm>
          <a:off x="6204309" y="1638838"/>
          <a:ext cx="1759570" cy="10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I5 1240P </a:t>
          </a:r>
          <a:r>
            <a:rPr lang="en-US" sz="1100" kern="1200">
              <a:latin typeface="Rockwell Nova Light"/>
            </a:rPr>
            <a:t>is best performance per watt choice</a:t>
          </a:r>
          <a:endParaRPr lang="en-US" sz="1100" kern="1200"/>
        </a:p>
      </dsp:txBody>
      <dsp:txXfrm>
        <a:off x="6204309" y="1638838"/>
        <a:ext cx="1759570" cy="1055742"/>
      </dsp:txXfrm>
    </dsp:sp>
    <dsp:sp modelId="{4280715B-13F1-40AB-AE9A-DE77E9FD3001}">
      <dsp:nvSpPr>
        <dsp:cNvPr id="0" name=""/>
        <dsp:cNvSpPr/>
      </dsp:nvSpPr>
      <dsp:spPr>
        <a:xfrm>
          <a:off x="8614921" y="231181"/>
          <a:ext cx="1073337" cy="1073337"/>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CCC8B6-F61F-45AC-BA0F-B90889FEEFAA}">
      <dsp:nvSpPr>
        <dsp:cNvPr id="0" name=""/>
        <dsp:cNvSpPr/>
      </dsp:nvSpPr>
      <dsp:spPr>
        <a:xfrm>
          <a:off x="8843665" y="459925"/>
          <a:ext cx="615849" cy="61584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1DAD86-DE39-4FD3-862D-3E1CB6BF2286}">
      <dsp:nvSpPr>
        <dsp:cNvPr id="0" name=""/>
        <dsp:cNvSpPr/>
      </dsp:nvSpPr>
      <dsp:spPr>
        <a:xfrm>
          <a:off x="8271805" y="1638838"/>
          <a:ext cx="1759570" cy="1055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Rockwell Nova Light"/>
            </a:rPr>
            <a:t>Ryzen</a:t>
          </a:r>
          <a:r>
            <a:rPr lang="en-US" sz="1100" kern="1200"/>
            <a:t> 7 3750H would be the best choice for</a:t>
          </a:r>
          <a:r>
            <a:rPr lang="en-US" sz="1100" kern="1200">
              <a:latin typeface="Rockwell Nova Light"/>
            </a:rPr>
            <a:t> resource constrained environments.</a:t>
          </a:r>
          <a:endParaRPr lang="en-US" sz="1100" kern="1200"/>
        </a:p>
      </dsp:txBody>
      <dsp:txXfrm>
        <a:off x="8271805" y="1638838"/>
        <a:ext cx="1759570" cy="1055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BE089-7057-4564-9215-3DDBA128739F}">
      <dsp:nvSpPr>
        <dsp:cNvPr id="0" name=""/>
        <dsp:cNvSpPr/>
      </dsp:nvSpPr>
      <dsp:spPr>
        <a:xfrm>
          <a:off x="3254" y="0"/>
          <a:ext cx="2582131" cy="3472118"/>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1313" tIns="330200" rIns="201313" bIns="330200" numCol="1" spcCol="1270" anchor="t" anchorCtr="0">
          <a:noAutofit/>
        </a:bodyPr>
        <a:lstStyle/>
        <a:p>
          <a:pPr marL="0" lvl="0" indent="0" algn="l" defTabSz="622300">
            <a:lnSpc>
              <a:spcPct val="90000"/>
            </a:lnSpc>
            <a:spcBef>
              <a:spcPct val="0"/>
            </a:spcBef>
            <a:spcAft>
              <a:spcPct val="35000"/>
            </a:spcAft>
            <a:buNone/>
          </a:pPr>
          <a:r>
            <a:rPr lang="en-US" sz="1400" kern="1200"/>
            <a:t>Future benchmarking accuracy can be further improved if all the CPUs used the same type of RAM as well as the same amount of RAM.</a:t>
          </a:r>
        </a:p>
      </dsp:txBody>
      <dsp:txXfrm>
        <a:off x="3254" y="1319404"/>
        <a:ext cx="2582131" cy="2083270"/>
      </dsp:txXfrm>
    </dsp:sp>
    <dsp:sp modelId="{DA1E1E14-59A9-416D-A035-72D5EC0B6E98}">
      <dsp:nvSpPr>
        <dsp:cNvPr id="0" name=""/>
        <dsp:cNvSpPr/>
      </dsp:nvSpPr>
      <dsp:spPr>
        <a:xfrm>
          <a:off x="773502" y="347211"/>
          <a:ext cx="1041635" cy="1041635"/>
        </a:xfrm>
        <a:prstGeom prst="ellipse">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1210" tIns="12700" rIns="8121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26046" y="499755"/>
        <a:ext cx="736547" cy="736547"/>
      </dsp:txXfrm>
    </dsp:sp>
    <dsp:sp modelId="{3B02E9A1-4A8D-4360-A17B-D865A559FD66}">
      <dsp:nvSpPr>
        <dsp:cNvPr id="0" name=""/>
        <dsp:cNvSpPr/>
      </dsp:nvSpPr>
      <dsp:spPr>
        <a:xfrm>
          <a:off x="3254" y="3472046"/>
          <a:ext cx="2582131" cy="72"/>
        </a:xfrm>
        <a:prstGeom prst="rect">
          <a:avLst/>
        </a:prstGeom>
        <a:solidFill>
          <a:schemeClr val="accent2">
            <a:hueOff val="432326"/>
            <a:satOff val="1464"/>
            <a:lumOff val="1540"/>
            <a:alphaOff val="0"/>
          </a:schemeClr>
        </a:solidFill>
        <a:ln w="9525" cap="flat" cmpd="sng" algn="ctr">
          <a:solidFill>
            <a:schemeClr val="accent2">
              <a:hueOff val="432326"/>
              <a:satOff val="1464"/>
              <a:lumOff val="154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524AC53-EB81-4C15-ABC3-30F693E1CDD6}">
      <dsp:nvSpPr>
        <dsp:cNvPr id="0" name=""/>
        <dsp:cNvSpPr/>
      </dsp:nvSpPr>
      <dsp:spPr>
        <a:xfrm>
          <a:off x="2843599" y="0"/>
          <a:ext cx="2582131" cy="3472118"/>
        </a:xfrm>
        <a:prstGeom prst="rect">
          <a:avLst/>
        </a:prstGeom>
        <a:solidFill>
          <a:schemeClr val="accent2">
            <a:tint val="40000"/>
            <a:alpha val="90000"/>
            <a:hueOff val="1444845"/>
            <a:satOff val="11650"/>
            <a:lumOff val="1055"/>
            <a:alphaOff val="0"/>
          </a:schemeClr>
        </a:solidFill>
        <a:ln w="9525" cap="flat" cmpd="sng" algn="ctr">
          <a:solidFill>
            <a:schemeClr val="accent2">
              <a:tint val="40000"/>
              <a:alpha val="90000"/>
              <a:hueOff val="1444845"/>
              <a:satOff val="11650"/>
              <a:lumOff val="105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1313" tIns="330200" rIns="201313" bIns="330200" numCol="1" spcCol="1270" anchor="t" anchorCtr="0">
          <a:noAutofit/>
        </a:bodyPr>
        <a:lstStyle/>
        <a:p>
          <a:pPr marL="0" lvl="0" indent="0" algn="l" defTabSz="622300">
            <a:lnSpc>
              <a:spcPct val="90000"/>
            </a:lnSpc>
            <a:spcBef>
              <a:spcPct val="0"/>
            </a:spcBef>
            <a:spcAft>
              <a:spcPct val="35000"/>
            </a:spcAft>
            <a:buNone/>
          </a:pPr>
          <a:r>
            <a:rPr lang="en-US" sz="1400" kern="1200"/>
            <a:t>Include reading the temperatures of the CPUs while benchmarking, some CPUs may be thermally limited compared to others that are liquid cooled.</a:t>
          </a:r>
        </a:p>
      </dsp:txBody>
      <dsp:txXfrm>
        <a:off x="2843599" y="1319404"/>
        <a:ext cx="2582131" cy="2083270"/>
      </dsp:txXfrm>
    </dsp:sp>
    <dsp:sp modelId="{5E80B754-7E55-4CD3-A23F-94864B92ADC6}">
      <dsp:nvSpPr>
        <dsp:cNvPr id="0" name=""/>
        <dsp:cNvSpPr/>
      </dsp:nvSpPr>
      <dsp:spPr>
        <a:xfrm>
          <a:off x="3613847" y="347211"/>
          <a:ext cx="1041635" cy="1041635"/>
        </a:xfrm>
        <a:prstGeom prst="ellipse">
          <a:avLst/>
        </a:prstGeom>
        <a:solidFill>
          <a:schemeClr val="accent2">
            <a:hueOff val="864652"/>
            <a:satOff val="2928"/>
            <a:lumOff val="3081"/>
            <a:alphaOff val="0"/>
          </a:schemeClr>
        </a:solidFill>
        <a:ln w="9525" cap="flat" cmpd="sng" algn="ctr">
          <a:solidFill>
            <a:schemeClr val="accent2">
              <a:hueOff val="864652"/>
              <a:satOff val="2928"/>
              <a:lumOff val="308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1210" tIns="12700" rIns="8121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66391" y="499755"/>
        <a:ext cx="736547" cy="736547"/>
      </dsp:txXfrm>
    </dsp:sp>
    <dsp:sp modelId="{968CB3D4-B98D-467B-89CC-BD0486263452}">
      <dsp:nvSpPr>
        <dsp:cNvPr id="0" name=""/>
        <dsp:cNvSpPr/>
      </dsp:nvSpPr>
      <dsp:spPr>
        <a:xfrm>
          <a:off x="2843599" y="3472046"/>
          <a:ext cx="2582131" cy="72"/>
        </a:xfrm>
        <a:prstGeom prst="rect">
          <a:avLst/>
        </a:prstGeom>
        <a:solidFill>
          <a:schemeClr val="accent2">
            <a:hueOff val="1296977"/>
            <a:satOff val="4392"/>
            <a:lumOff val="4621"/>
            <a:alphaOff val="0"/>
          </a:schemeClr>
        </a:solidFill>
        <a:ln w="9525" cap="flat" cmpd="sng" algn="ctr">
          <a:solidFill>
            <a:schemeClr val="accent2">
              <a:hueOff val="1296977"/>
              <a:satOff val="4392"/>
              <a:lumOff val="462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0D64DE9-3408-4754-AEF9-E45A5F0519AA}">
      <dsp:nvSpPr>
        <dsp:cNvPr id="0" name=""/>
        <dsp:cNvSpPr/>
      </dsp:nvSpPr>
      <dsp:spPr>
        <a:xfrm>
          <a:off x="5683943" y="0"/>
          <a:ext cx="2582131" cy="3472118"/>
        </a:xfrm>
        <a:prstGeom prst="rect">
          <a:avLst/>
        </a:prstGeom>
        <a:solidFill>
          <a:schemeClr val="accent2">
            <a:tint val="40000"/>
            <a:alpha val="90000"/>
            <a:hueOff val="2889689"/>
            <a:satOff val="23301"/>
            <a:lumOff val="2109"/>
            <a:alphaOff val="0"/>
          </a:schemeClr>
        </a:solidFill>
        <a:ln w="9525" cap="flat" cmpd="sng" algn="ctr">
          <a:solidFill>
            <a:schemeClr val="accent2">
              <a:tint val="40000"/>
              <a:alpha val="90000"/>
              <a:hueOff val="2889689"/>
              <a:satOff val="23301"/>
              <a:lumOff val="21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1313" tIns="330200" rIns="201313" bIns="330200" numCol="1" spcCol="1270" anchor="t" anchorCtr="0">
          <a:noAutofit/>
        </a:bodyPr>
        <a:lstStyle/>
        <a:p>
          <a:pPr marL="0" lvl="0" indent="0" algn="l" defTabSz="622300" rtl="0">
            <a:lnSpc>
              <a:spcPct val="90000"/>
            </a:lnSpc>
            <a:spcBef>
              <a:spcPct val="0"/>
            </a:spcBef>
            <a:spcAft>
              <a:spcPct val="35000"/>
            </a:spcAft>
            <a:buNone/>
          </a:pPr>
          <a:r>
            <a:rPr lang="en-US" sz="1400" kern="1200"/>
            <a:t>Add more epochs to get more accurate data for </a:t>
          </a:r>
          <a:r>
            <a:rPr lang="en-US" sz="1400" kern="1200">
              <a:latin typeface="Rockwell Nova Light"/>
            </a:rPr>
            <a:t>measuring the speed of each epoch completed.</a:t>
          </a:r>
          <a:endParaRPr lang="en-US" sz="1400" kern="1200"/>
        </a:p>
      </dsp:txBody>
      <dsp:txXfrm>
        <a:off x="5683943" y="1319404"/>
        <a:ext cx="2582131" cy="2083270"/>
      </dsp:txXfrm>
    </dsp:sp>
    <dsp:sp modelId="{2EDF5A6F-DEC8-49E4-AD1A-7AED7AC432B6}">
      <dsp:nvSpPr>
        <dsp:cNvPr id="0" name=""/>
        <dsp:cNvSpPr/>
      </dsp:nvSpPr>
      <dsp:spPr>
        <a:xfrm>
          <a:off x="6454191" y="347211"/>
          <a:ext cx="1041635" cy="1041635"/>
        </a:xfrm>
        <a:prstGeom prst="ellipse">
          <a:avLst/>
        </a:prstGeom>
        <a:solidFill>
          <a:schemeClr val="accent2">
            <a:hueOff val="1729303"/>
            <a:satOff val="5856"/>
            <a:lumOff val="6162"/>
            <a:alphaOff val="0"/>
          </a:schemeClr>
        </a:solidFill>
        <a:ln w="9525" cap="flat" cmpd="sng" algn="ctr">
          <a:solidFill>
            <a:schemeClr val="accent2">
              <a:hueOff val="1729303"/>
              <a:satOff val="5856"/>
              <a:lumOff val="616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1210" tIns="12700" rIns="8121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606735" y="499755"/>
        <a:ext cx="736547" cy="736547"/>
      </dsp:txXfrm>
    </dsp:sp>
    <dsp:sp modelId="{F4A850A6-3BDC-43D9-8B31-FC575F6E3E0C}">
      <dsp:nvSpPr>
        <dsp:cNvPr id="0" name=""/>
        <dsp:cNvSpPr/>
      </dsp:nvSpPr>
      <dsp:spPr>
        <a:xfrm>
          <a:off x="5683943" y="3472046"/>
          <a:ext cx="2582131" cy="72"/>
        </a:xfrm>
        <a:prstGeom prst="rect">
          <a:avLst/>
        </a:prstGeom>
        <a:solidFill>
          <a:schemeClr val="accent2">
            <a:hueOff val="2161629"/>
            <a:satOff val="7320"/>
            <a:lumOff val="7702"/>
            <a:alphaOff val="0"/>
          </a:schemeClr>
        </a:solidFill>
        <a:ln w="9525" cap="flat" cmpd="sng" algn="ctr">
          <a:solidFill>
            <a:schemeClr val="accent2">
              <a:hueOff val="2161629"/>
              <a:satOff val="7320"/>
              <a:lumOff val="770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7DFA64F-A9A0-46DB-9880-4D447222AE6F}">
      <dsp:nvSpPr>
        <dsp:cNvPr id="0" name=""/>
        <dsp:cNvSpPr/>
      </dsp:nvSpPr>
      <dsp:spPr>
        <a:xfrm>
          <a:off x="8524287" y="0"/>
          <a:ext cx="2582131" cy="3472118"/>
        </a:xfrm>
        <a:prstGeom prst="rect">
          <a:avLst/>
        </a:prstGeom>
        <a:solidFill>
          <a:schemeClr val="accent2">
            <a:tint val="40000"/>
            <a:alpha val="90000"/>
            <a:hueOff val="4334534"/>
            <a:satOff val="34951"/>
            <a:lumOff val="3164"/>
            <a:alphaOff val="0"/>
          </a:schemeClr>
        </a:solidFill>
        <a:ln w="9525" cap="flat" cmpd="sng" algn="ctr">
          <a:solidFill>
            <a:schemeClr val="accent2">
              <a:tint val="40000"/>
              <a:alpha val="90000"/>
              <a:hueOff val="4334534"/>
              <a:satOff val="34951"/>
              <a:lumOff val="316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1313" tIns="330200" rIns="201313" bIns="330200" numCol="1" spcCol="1270" anchor="t" anchorCtr="0">
          <a:noAutofit/>
        </a:bodyPr>
        <a:lstStyle/>
        <a:p>
          <a:pPr marL="0" lvl="0" indent="0" algn="l" defTabSz="622300">
            <a:lnSpc>
              <a:spcPct val="90000"/>
            </a:lnSpc>
            <a:spcBef>
              <a:spcPct val="0"/>
            </a:spcBef>
            <a:spcAft>
              <a:spcPct val="35000"/>
            </a:spcAft>
            <a:buNone/>
          </a:pPr>
          <a:r>
            <a:rPr lang="en-US" sz="1400" kern="1200"/>
            <a:t>Try benchmarks on a Windows OS and Linux OS on the same CPU to determine if operating system plays a role in how effective the model training is.</a:t>
          </a:r>
        </a:p>
      </dsp:txBody>
      <dsp:txXfrm>
        <a:off x="8524287" y="1319404"/>
        <a:ext cx="2582131" cy="2083270"/>
      </dsp:txXfrm>
    </dsp:sp>
    <dsp:sp modelId="{132474FD-6280-4989-AFFD-8AE1FC3C60B8}">
      <dsp:nvSpPr>
        <dsp:cNvPr id="0" name=""/>
        <dsp:cNvSpPr/>
      </dsp:nvSpPr>
      <dsp:spPr>
        <a:xfrm>
          <a:off x="9294535" y="347211"/>
          <a:ext cx="1041635" cy="1041635"/>
        </a:xfrm>
        <a:prstGeom prst="ellipse">
          <a:avLst/>
        </a:prstGeom>
        <a:solidFill>
          <a:schemeClr val="accent2">
            <a:hueOff val="2593954"/>
            <a:satOff val="8784"/>
            <a:lumOff val="9243"/>
            <a:alphaOff val="0"/>
          </a:schemeClr>
        </a:solidFill>
        <a:ln w="9525" cap="flat" cmpd="sng" algn="ctr">
          <a:solidFill>
            <a:schemeClr val="accent2">
              <a:hueOff val="2593954"/>
              <a:satOff val="8784"/>
              <a:lumOff val="924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81210" tIns="12700" rIns="8121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447079" y="499755"/>
        <a:ext cx="736547" cy="736547"/>
      </dsp:txXfrm>
    </dsp:sp>
    <dsp:sp modelId="{908D6769-7578-4598-98DC-504C3BD07E79}">
      <dsp:nvSpPr>
        <dsp:cNvPr id="0" name=""/>
        <dsp:cNvSpPr/>
      </dsp:nvSpPr>
      <dsp:spPr>
        <a:xfrm>
          <a:off x="8524287" y="3472046"/>
          <a:ext cx="2582131" cy="72"/>
        </a:xfrm>
        <a:prstGeom prst="rect">
          <a:avLst/>
        </a:prstGeom>
        <a:solidFill>
          <a:schemeClr val="accent2">
            <a:hueOff val="3026280"/>
            <a:satOff val="10248"/>
            <a:lumOff val="10783"/>
            <a:alphaOff val="0"/>
          </a:schemeClr>
        </a:solidFill>
        <a:ln w="9525" cap="flat" cmpd="sng" algn="ctr">
          <a:solidFill>
            <a:schemeClr val="accent2">
              <a:hueOff val="3026280"/>
              <a:satOff val="10248"/>
              <a:lumOff val="1078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F8C26-0830-4712-8BC8-51B4432E55F6}"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F7E4A-B5DB-4C46-AE0D-8CDF89FF8726}" type="slidenum">
              <a:rPr lang="en-US" smtClean="0"/>
              <a:t>‹#›</a:t>
            </a:fld>
            <a:endParaRPr lang="en-US"/>
          </a:p>
        </p:txBody>
      </p:sp>
    </p:spTree>
    <p:extLst>
      <p:ext uri="{BB962C8B-B14F-4D97-AF65-F5344CB8AC3E}">
        <p14:creationId xmlns:p14="http://schemas.microsoft.com/office/powerpoint/2010/main" val="792647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5301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12/4/2023</a:t>
            </a:fld>
            <a:endParaRPr lang="en-US"/>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83560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12/4/2023</a:t>
            </a:fld>
            <a:endParaRPr lang="en-US"/>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a:p>
        </p:txBody>
      </p:sp>
    </p:spTree>
    <p:extLst>
      <p:ext uri="{BB962C8B-B14F-4D97-AF65-F5344CB8AC3E}">
        <p14:creationId xmlns:p14="http://schemas.microsoft.com/office/powerpoint/2010/main" val="1787215009"/>
      </p:ext>
    </p:extLst>
  </p:cSld>
  <p:clrMap bg1="dk1" tx1="lt1" bg2="dk2" tx2="lt2" accent1="accent1" accent2="accent2" accent3="accent3" accent4="accent4" accent5="accent5" accent6="accent6" hlink="hlink" folHlink="folHlink"/>
  <p:sldLayoutIdLst>
    <p:sldLayoutId id="2147483688" r:id="rId1"/>
    <p:sldLayoutId id="2147483689" r:id="rId2"/>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sion.com/article/9428916997/"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44325-A761-F0EE-9F6D-E8BBBD6357F3}"/>
              </a:ext>
            </a:extLst>
          </p:cNvPr>
          <p:cNvSpPr>
            <a:spLocks noGrp="1"/>
          </p:cNvSpPr>
          <p:nvPr>
            <p:ph type="ctrTitle"/>
          </p:nvPr>
        </p:nvSpPr>
        <p:spPr>
          <a:xfrm>
            <a:off x="4983900" y="1079500"/>
            <a:ext cx="6119131" cy="2138400"/>
          </a:xfrm>
        </p:spPr>
        <p:txBody>
          <a:bodyPr>
            <a:normAutofit/>
          </a:bodyPr>
          <a:lstStyle/>
          <a:p>
            <a:r>
              <a:rPr lang="en-US"/>
              <a:t>Benchmarking architecture performance through computer vision</a:t>
            </a:r>
          </a:p>
        </p:txBody>
      </p:sp>
      <p:sp>
        <p:nvSpPr>
          <p:cNvPr id="3" name="Subtitle 2">
            <a:extLst>
              <a:ext uri="{FF2B5EF4-FFF2-40B4-BE49-F238E27FC236}">
                <a16:creationId xmlns:a16="http://schemas.microsoft.com/office/drawing/2014/main" id="{DE1FD69F-E286-9B01-BC36-10CF76EC3133}"/>
              </a:ext>
            </a:extLst>
          </p:cNvPr>
          <p:cNvSpPr>
            <a:spLocks noGrp="1"/>
          </p:cNvSpPr>
          <p:nvPr>
            <p:ph type="subTitle" idx="1"/>
          </p:nvPr>
        </p:nvSpPr>
        <p:spPr>
          <a:xfrm>
            <a:off x="4980779" y="4113213"/>
            <a:ext cx="6125372" cy="1655762"/>
          </a:xfrm>
        </p:spPr>
        <p:txBody>
          <a:bodyPr>
            <a:normAutofit lnSpcReduction="10000"/>
          </a:bodyPr>
          <a:lstStyle/>
          <a:p>
            <a:r>
              <a:rPr lang="en-US"/>
              <a:t>By Ethan Le, Lyndon Lam, </a:t>
            </a:r>
            <a:br>
              <a:rPr lang="en-US">
                <a:ea typeface="+mn-lt"/>
                <a:cs typeface="+mn-lt"/>
              </a:rPr>
            </a:br>
            <a:r>
              <a:rPr lang="en-US">
                <a:ea typeface="+mn-lt"/>
                <a:cs typeface="+mn-lt"/>
              </a:rPr>
              <a:t>Virgil Nhieu</a:t>
            </a:r>
            <a:r>
              <a:rPr lang="en-US"/>
              <a:t>, Angie Sy</a:t>
            </a:r>
            <a:br>
              <a:rPr lang="en-US">
                <a:solidFill>
                  <a:srgbClr val="FFFFFF">
                    <a:alpha val="70000"/>
                  </a:srgbClr>
                </a:solidFill>
              </a:rPr>
            </a:br>
            <a:br>
              <a:rPr lang="en-US">
                <a:solidFill>
                  <a:srgbClr val="FFFFFF">
                    <a:alpha val="70000"/>
                  </a:srgbClr>
                </a:solidFill>
              </a:rPr>
            </a:br>
            <a:r>
              <a:rPr lang="en-US">
                <a:solidFill>
                  <a:srgbClr val="FFFFFF">
                    <a:alpha val="70000"/>
                  </a:srgbClr>
                </a:solidFill>
              </a:rPr>
              <a:t>Group I</a:t>
            </a:r>
          </a:p>
        </p:txBody>
      </p:sp>
      <p:pic>
        <p:nvPicPr>
          <p:cNvPr id="4" name="Picture 3" descr="Computer Vision Through the Ages | TELUS International">
            <a:extLst>
              <a:ext uri="{FF2B5EF4-FFF2-40B4-BE49-F238E27FC236}">
                <a16:creationId xmlns:a16="http://schemas.microsoft.com/office/drawing/2014/main" id="{6535AF71-7DBD-DAA6-8C53-6146679AB175}"/>
              </a:ext>
            </a:extLst>
          </p:cNvPr>
          <p:cNvPicPr>
            <a:picLocks noChangeAspect="1"/>
          </p:cNvPicPr>
          <p:nvPr/>
        </p:nvPicPr>
        <p:blipFill rotWithShape="1">
          <a:blip r:embed="rId2"/>
          <a:srcRect l="35260" r="33048"/>
          <a:stretch/>
        </p:blipFill>
        <p:spPr>
          <a:xfrm>
            <a:off x="20" y="10"/>
            <a:ext cx="3863955" cy="6857989"/>
          </a:xfrm>
          <a:prstGeom prst="rect">
            <a:avLst/>
          </a:prstGeom>
        </p:spPr>
      </p:pic>
      <p:cxnSp>
        <p:nvCxnSpPr>
          <p:cNvPr id="67" name="Straight Connector 66">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1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6575-BBAF-E2D6-94FB-3EABE7B1207E}"/>
              </a:ext>
            </a:extLst>
          </p:cNvPr>
          <p:cNvSpPr>
            <a:spLocks noGrp="1"/>
          </p:cNvSpPr>
          <p:nvPr>
            <p:ph type="title"/>
          </p:nvPr>
        </p:nvSpPr>
        <p:spPr>
          <a:xfrm>
            <a:off x="1117130" y="729016"/>
            <a:ext cx="10026650" cy="655637"/>
          </a:xfrm>
        </p:spPr>
        <p:txBody>
          <a:bodyPr/>
          <a:lstStyle/>
          <a:p>
            <a:r>
              <a:rPr lang="en-US"/>
              <a:t>Benchmarking results</a:t>
            </a:r>
          </a:p>
        </p:txBody>
      </p:sp>
      <p:sp>
        <p:nvSpPr>
          <p:cNvPr id="11" name="Content Placeholder 2">
            <a:extLst>
              <a:ext uri="{FF2B5EF4-FFF2-40B4-BE49-F238E27FC236}">
                <a16:creationId xmlns:a16="http://schemas.microsoft.com/office/drawing/2014/main" id="{91CCD95A-7B47-A93F-C888-00DC0870CB1A}"/>
              </a:ext>
            </a:extLst>
          </p:cNvPr>
          <p:cNvSpPr txBox="1">
            <a:spLocks/>
          </p:cNvSpPr>
          <p:nvPr/>
        </p:nvSpPr>
        <p:spPr>
          <a:xfrm>
            <a:off x="1113118" y="1790700"/>
            <a:ext cx="3866256" cy="3978275"/>
          </a:xfrm>
          <a:prstGeom prst="rect">
            <a:avLst/>
          </a:prstGeom>
        </p:spPr>
        <p:txBody>
          <a:bodyPr vert="horz" lIns="0" tIns="0" rIns="0" bIns="0" rtlCol="0" anchor="t" anchorCtr="0">
            <a:normAutofit/>
          </a:bodyPr>
          <a:lst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410" indent="-359410"/>
            <a:r>
              <a:rPr lang="en-US">
                <a:solidFill>
                  <a:srgbClr val="FFFFFF">
                    <a:alpha val="70000"/>
                  </a:srgbClr>
                </a:solidFill>
              </a:rPr>
              <a:t>All CPUs could not hold their factory rated turbo clock.</a:t>
            </a:r>
          </a:p>
          <a:p>
            <a:pPr marL="359410" indent="-359410">
              <a:buClr>
                <a:srgbClr val="5AE7ED"/>
              </a:buClr>
            </a:pPr>
            <a:r>
              <a:rPr lang="en-US">
                <a:solidFill>
                  <a:srgbClr val="FFFFFF">
                    <a:alpha val="70000"/>
                  </a:srgbClr>
                </a:solidFill>
              </a:rPr>
              <a:t>Turbo clocks are misleading, ex. The Ryzen 9 5950X can reach 4.9 GHz, but only on one core for a short burst.</a:t>
            </a:r>
          </a:p>
          <a:p>
            <a:pPr marL="359410" indent="-359410">
              <a:buClr>
                <a:srgbClr val="5AE7ED"/>
              </a:buClr>
            </a:pPr>
            <a:r>
              <a:rPr lang="en-US">
                <a:solidFill>
                  <a:srgbClr val="FFFFFF">
                    <a:alpha val="70000"/>
                  </a:srgbClr>
                </a:solidFill>
              </a:rPr>
              <a:t>GPUs read a higher clock than factory specification with factory settings.</a:t>
            </a:r>
          </a:p>
          <a:p>
            <a:pPr marL="359410" indent="-359410">
              <a:buClr>
                <a:srgbClr val="5AE7ED"/>
              </a:buClr>
            </a:pPr>
            <a:endParaRPr lang="en-US">
              <a:solidFill>
                <a:srgbClr val="FFFFFF">
                  <a:alpha val="70000"/>
                </a:srgbClr>
              </a:solidFill>
            </a:endParaRPr>
          </a:p>
          <a:p>
            <a:pPr marL="0" indent="0">
              <a:buClr>
                <a:srgbClr val="5AE7ED"/>
              </a:buClr>
              <a:buNone/>
            </a:pPr>
            <a:endParaRPr lang="en-US">
              <a:solidFill>
                <a:srgbClr val="FFFFFF">
                  <a:alpha val="70000"/>
                </a:srgbClr>
              </a:solidFill>
            </a:endParaRPr>
          </a:p>
          <a:p>
            <a:pPr marL="0" indent="0">
              <a:buClr>
                <a:srgbClr val="5AE7ED"/>
              </a:buClr>
              <a:buNone/>
            </a:pPr>
            <a:endParaRPr lang="en-US">
              <a:solidFill>
                <a:srgbClr val="FFFFFF">
                  <a:alpha val="70000"/>
                </a:srgbClr>
              </a:solidFill>
            </a:endParaRPr>
          </a:p>
        </p:txBody>
      </p:sp>
      <p:pic>
        <p:nvPicPr>
          <p:cNvPr id="3" name="Picture 2" descr="A table with numbers and symbols&#10;&#10;Description automatically generated">
            <a:extLst>
              <a:ext uri="{FF2B5EF4-FFF2-40B4-BE49-F238E27FC236}">
                <a16:creationId xmlns:a16="http://schemas.microsoft.com/office/drawing/2014/main" id="{FAA1D25B-9B15-0C06-A05E-AFE6D3270CF3}"/>
              </a:ext>
            </a:extLst>
          </p:cNvPr>
          <p:cNvPicPr>
            <a:picLocks noChangeAspect="1"/>
          </p:cNvPicPr>
          <p:nvPr/>
        </p:nvPicPr>
        <p:blipFill>
          <a:blip r:embed="rId2"/>
          <a:stretch>
            <a:fillRect/>
          </a:stretch>
        </p:blipFill>
        <p:spPr>
          <a:xfrm>
            <a:off x="5740400" y="1249787"/>
            <a:ext cx="6175631" cy="1564426"/>
          </a:xfrm>
          <a:prstGeom prst="rect">
            <a:avLst/>
          </a:prstGeom>
        </p:spPr>
      </p:pic>
      <p:pic>
        <p:nvPicPr>
          <p:cNvPr id="6" name="Content Placeholder 5" descr="A graph of a clock speed&#10;&#10;Description automatically generated">
            <a:extLst>
              <a:ext uri="{FF2B5EF4-FFF2-40B4-BE49-F238E27FC236}">
                <a16:creationId xmlns:a16="http://schemas.microsoft.com/office/drawing/2014/main" id="{3D3A8400-BDF3-E2D8-F791-BB66302E1513}"/>
              </a:ext>
            </a:extLst>
          </p:cNvPr>
          <p:cNvPicPr>
            <a:picLocks noGrp="1" noChangeAspect="1"/>
          </p:cNvPicPr>
          <p:nvPr>
            <p:ph idx="1"/>
          </p:nvPr>
        </p:nvPicPr>
        <p:blipFill>
          <a:blip r:embed="rId3"/>
          <a:stretch>
            <a:fillRect/>
          </a:stretch>
        </p:blipFill>
        <p:spPr>
          <a:xfrm>
            <a:off x="5739104" y="2813565"/>
            <a:ext cx="6178739" cy="3834113"/>
          </a:xfrm>
        </p:spPr>
      </p:pic>
    </p:spTree>
    <p:extLst>
      <p:ext uri="{BB962C8B-B14F-4D97-AF65-F5344CB8AC3E}">
        <p14:creationId xmlns:p14="http://schemas.microsoft.com/office/powerpoint/2010/main" val="66372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7E1BB-4AE0-AD9D-9A1C-D5BA7A0BBC41}"/>
              </a:ext>
            </a:extLst>
          </p:cNvPr>
          <p:cNvSpPr>
            <a:spLocks noGrp="1"/>
          </p:cNvSpPr>
          <p:nvPr>
            <p:ph type="title"/>
          </p:nvPr>
        </p:nvSpPr>
        <p:spPr>
          <a:xfrm>
            <a:off x="-520872" y="-85957"/>
            <a:ext cx="10396810" cy="1133810"/>
          </a:xfrm>
        </p:spPr>
        <p:txBody>
          <a:bodyPr vert="horz" lIns="0" tIns="0" rIns="0" bIns="0" rtlCol="0" anchor="b" anchorCtr="0">
            <a:normAutofit/>
          </a:bodyPr>
          <a:lstStyle/>
          <a:p>
            <a:pPr algn="ctr"/>
            <a:r>
              <a:rPr lang="en-US"/>
              <a:t>Testing Yolo on aircraft carriers</a:t>
            </a:r>
          </a:p>
        </p:txBody>
      </p:sp>
      <p:pic>
        <p:nvPicPr>
          <p:cNvPr id="6" name="Content Placeholder 5" descr="A military ship in the water&#10;&#10;Description automatically generated">
            <a:extLst>
              <a:ext uri="{FF2B5EF4-FFF2-40B4-BE49-F238E27FC236}">
                <a16:creationId xmlns:a16="http://schemas.microsoft.com/office/drawing/2014/main" id="{1F3B9847-C507-5806-C3BF-53C87063979A}"/>
              </a:ext>
            </a:extLst>
          </p:cNvPr>
          <p:cNvPicPr>
            <a:picLocks noChangeAspect="1"/>
          </p:cNvPicPr>
          <p:nvPr/>
        </p:nvPicPr>
        <p:blipFill rotWithShape="1">
          <a:blip r:embed="rId2"/>
          <a:srcRect t="16644" r="1" b="16647"/>
          <a:stretch/>
        </p:blipFill>
        <p:spPr>
          <a:xfrm>
            <a:off x="6096020" y="4160830"/>
            <a:ext cx="6093861" cy="2695273"/>
          </a:xfrm>
          <a:prstGeom prst="rect">
            <a:avLst/>
          </a:prstGeom>
        </p:spPr>
      </p:pic>
      <p:pic>
        <p:nvPicPr>
          <p:cNvPr id="7" name="Picture 6" descr="A military ship on the water&#10;&#10;Description automatically generated">
            <a:extLst>
              <a:ext uri="{FF2B5EF4-FFF2-40B4-BE49-F238E27FC236}">
                <a16:creationId xmlns:a16="http://schemas.microsoft.com/office/drawing/2014/main" id="{E6A8FA3D-04AD-C044-FC05-37AF2B196F2B}"/>
              </a:ext>
            </a:extLst>
          </p:cNvPr>
          <p:cNvPicPr>
            <a:picLocks noChangeAspect="1"/>
          </p:cNvPicPr>
          <p:nvPr/>
        </p:nvPicPr>
        <p:blipFill rotWithShape="1">
          <a:blip r:embed="rId3"/>
          <a:srcRect t="25592" b="4547"/>
          <a:stretch/>
        </p:blipFill>
        <p:spPr>
          <a:xfrm>
            <a:off x="-1" y="1467905"/>
            <a:ext cx="6093881" cy="2702140"/>
          </a:xfrm>
          <a:prstGeom prst="rect">
            <a:avLst/>
          </a:prstGeom>
        </p:spPr>
      </p:pic>
      <p:cxnSp>
        <p:nvCxnSpPr>
          <p:cNvPr id="46" name="Straight Connector 45">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4750"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large military ship in the water&#10;&#10;Description automatically generated">
            <a:extLst>
              <a:ext uri="{FF2B5EF4-FFF2-40B4-BE49-F238E27FC236}">
                <a16:creationId xmlns:a16="http://schemas.microsoft.com/office/drawing/2014/main" id="{55C85833-FC19-FDAB-B778-5DAB14627C18}"/>
              </a:ext>
            </a:extLst>
          </p:cNvPr>
          <p:cNvPicPr>
            <a:picLocks noChangeAspect="1"/>
          </p:cNvPicPr>
          <p:nvPr/>
        </p:nvPicPr>
        <p:blipFill rotWithShape="1">
          <a:blip r:embed="rId4"/>
          <a:srcRect t="21878" b="11413"/>
          <a:stretch/>
        </p:blipFill>
        <p:spPr>
          <a:xfrm>
            <a:off x="6095999" y="1466009"/>
            <a:ext cx="6093880" cy="2702140"/>
          </a:xfrm>
          <a:prstGeom prst="rect">
            <a:avLst/>
          </a:prstGeom>
        </p:spPr>
      </p:pic>
      <p:pic>
        <p:nvPicPr>
          <p:cNvPr id="8" name="Picture 7" descr="A large ship in the water&#10;&#10;Description automatically generated">
            <a:extLst>
              <a:ext uri="{FF2B5EF4-FFF2-40B4-BE49-F238E27FC236}">
                <a16:creationId xmlns:a16="http://schemas.microsoft.com/office/drawing/2014/main" id="{14E4F336-FF1C-9430-754F-400BF26DF5BA}"/>
              </a:ext>
            </a:extLst>
          </p:cNvPr>
          <p:cNvPicPr>
            <a:picLocks noChangeAspect="1"/>
          </p:cNvPicPr>
          <p:nvPr/>
        </p:nvPicPr>
        <p:blipFill rotWithShape="1">
          <a:blip r:embed="rId5"/>
          <a:srcRect t="35538" r="1" b="4514"/>
          <a:stretch/>
        </p:blipFill>
        <p:spPr>
          <a:xfrm>
            <a:off x="20" y="4162005"/>
            <a:ext cx="6093861" cy="2695275"/>
          </a:xfrm>
          <a:prstGeom prst="rect">
            <a:avLst/>
          </a:prstGeom>
        </p:spPr>
      </p:pic>
    </p:spTree>
    <p:extLst>
      <p:ext uri="{BB962C8B-B14F-4D97-AF65-F5344CB8AC3E}">
        <p14:creationId xmlns:p14="http://schemas.microsoft.com/office/powerpoint/2010/main" val="753936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057" name="Straight Connector 2056">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59" name="Group 2058">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2060" name="Freeform: Shape 2059">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1" name="Group 2060">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2062" name="Freeform: Shape 2061">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63" name="Straight Connector 2062">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2065" name="Rectangle 2064">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7E1BB-4AE0-AD9D-9A1C-D5BA7A0BBC41}"/>
              </a:ext>
            </a:extLst>
          </p:cNvPr>
          <p:cNvSpPr>
            <a:spLocks noGrp="1"/>
          </p:cNvSpPr>
          <p:nvPr>
            <p:ph type="title"/>
          </p:nvPr>
        </p:nvSpPr>
        <p:spPr>
          <a:xfrm>
            <a:off x="1079510" y="531814"/>
            <a:ext cx="4457690" cy="1720850"/>
          </a:xfrm>
        </p:spPr>
        <p:txBody>
          <a:bodyPr vert="horz" lIns="0" tIns="0" rIns="0" bIns="0" rtlCol="0" anchor="ctr" anchorCtr="0">
            <a:normAutofit/>
          </a:bodyPr>
          <a:lstStyle/>
          <a:p>
            <a:pPr algn="ctr"/>
            <a:r>
              <a:rPr lang="en-US"/>
              <a:t>Different Angles</a:t>
            </a:r>
          </a:p>
        </p:txBody>
      </p:sp>
      <p:cxnSp>
        <p:nvCxnSpPr>
          <p:cNvPr id="2067" name="Straight Connector 2066">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1392239"/>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58C3AFB4-71AD-D60F-7CB5-A05A527B4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0"/>
          <a:stretch/>
        </p:blipFill>
        <p:spPr bwMode="auto">
          <a:xfrm>
            <a:off x="541339" y="2843214"/>
            <a:ext cx="5554800" cy="3472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E630E5-BA48-B697-8052-00B09420E5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75" b="2031"/>
          <a:stretch/>
        </p:blipFill>
        <p:spPr bwMode="auto">
          <a:xfrm>
            <a:off x="6096212" y="2841329"/>
            <a:ext cx="5554800" cy="347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2210EB-8AFC-9C91-C096-329D872653E1}"/>
              </a:ext>
            </a:extLst>
          </p:cNvPr>
          <p:cNvSpPr txBox="1"/>
          <p:nvPr/>
        </p:nvSpPr>
        <p:spPr>
          <a:xfrm>
            <a:off x="6096000" y="2254662"/>
            <a:ext cx="5067302" cy="369332"/>
          </a:xfrm>
          <a:prstGeom prst="rect">
            <a:avLst/>
          </a:prstGeom>
          <a:noFill/>
        </p:spPr>
        <p:txBody>
          <a:bodyPr wrap="square" rtlCol="0">
            <a:spAutoFit/>
          </a:bodyPr>
          <a:lstStyle/>
          <a:p>
            <a:r>
              <a:rPr lang="en-US"/>
              <a:t>Head On</a:t>
            </a:r>
          </a:p>
        </p:txBody>
      </p:sp>
      <p:sp>
        <p:nvSpPr>
          <p:cNvPr id="4" name="TextBox 3">
            <a:extLst>
              <a:ext uri="{FF2B5EF4-FFF2-40B4-BE49-F238E27FC236}">
                <a16:creationId xmlns:a16="http://schemas.microsoft.com/office/drawing/2014/main" id="{947921A7-9785-E5C4-6AA3-1E0C901BE11D}"/>
              </a:ext>
            </a:extLst>
          </p:cNvPr>
          <p:cNvSpPr txBox="1"/>
          <p:nvPr/>
        </p:nvSpPr>
        <p:spPr>
          <a:xfrm>
            <a:off x="541339" y="2252664"/>
            <a:ext cx="4244670" cy="369332"/>
          </a:xfrm>
          <a:prstGeom prst="rect">
            <a:avLst/>
          </a:prstGeom>
          <a:noFill/>
        </p:spPr>
        <p:txBody>
          <a:bodyPr wrap="square" rtlCol="0">
            <a:spAutoFit/>
          </a:bodyPr>
          <a:lstStyle/>
          <a:p>
            <a:r>
              <a:rPr lang="en-US"/>
              <a:t>Far Away + Clustered</a:t>
            </a:r>
          </a:p>
        </p:txBody>
      </p:sp>
    </p:spTree>
    <p:extLst>
      <p:ext uri="{BB962C8B-B14F-4D97-AF65-F5344CB8AC3E}">
        <p14:creationId xmlns:p14="http://schemas.microsoft.com/office/powerpoint/2010/main" val="16863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70" name="Straight Connector 1069">
            <a:extLst>
              <a:ext uri="{FF2B5EF4-FFF2-40B4-BE49-F238E27FC236}">
                <a16:creationId xmlns:a16="http://schemas.microsoft.com/office/drawing/2014/main" id="{701C0CAB-6A03-4C6A-9FAA-219847753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2" name="Group 1071">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28046" y="4869342"/>
            <a:ext cx="1623711" cy="630920"/>
            <a:chOff x="9588346" y="4824892"/>
            <a:chExt cx="1623711" cy="630920"/>
          </a:xfrm>
        </p:grpSpPr>
        <p:sp>
          <p:nvSpPr>
            <p:cNvPr id="1073" name="Freeform: Shape 1072">
              <a:extLst>
                <a:ext uri="{FF2B5EF4-FFF2-40B4-BE49-F238E27FC236}">
                  <a16:creationId xmlns:a16="http://schemas.microsoft.com/office/drawing/2014/main" id="{A4A2E074-C10D-4C57-AB72-B631E4D7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4" name="Group 1073">
              <a:extLst>
                <a:ext uri="{FF2B5EF4-FFF2-40B4-BE49-F238E27FC236}">
                  <a16:creationId xmlns:a16="http://schemas.microsoft.com/office/drawing/2014/main" id="{0B037EB3-1772-4BA8-A95A-E5DBDFEA32B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flipH="1">
              <a:off x="10112436" y="4359902"/>
              <a:ext cx="571820" cy="1620000"/>
              <a:chOff x="8482785" y="4330454"/>
              <a:chExt cx="571820" cy="1620000"/>
            </a:xfrm>
          </p:grpSpPr>
          <p:sp>
            <p:nvSpPr>
              <p:cNvPr id="1075" name="Freeform: Shape 1074">
                <a:extLst>
                  <a:ext uri="{FF2B5EF4-FFF2-40B4-BE49-F238E27FC236}">
                    <a16:creationId xmlns:a16="http://schemas.microsoft.com/office/drawing/2014/main" id="{A1F47AC1-63D0-47F3-9728-1A0A05434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76" name="Straight Connector 1075">
                <a:extLst>
                  <a:ext uri="{FF2B5EF4-FFF2-40B4-BE49-F238E27FC236}">
                    <a16:creationId xmlns:a16="http://schemas.microsoft.com/office/drawing/2014/main" id="{803A57D6-0C36-4560-A08A-16768551EF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useBgFill="1">
        <p:nvSpPr>
          <p:cNvPr id="1078" name="Rectangle 1077">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7E1BB-4AE0-AD9D-9A1C-D5BA7A0BBC41}"/>
              </a:ext>
            </a:extLst>
          </p:cNvPr>
          <p:cNvSpPr>
            <a:spLocks noGrp="1"/>
          </p:cNvSpPr>
          <p:nvPr>
            <p:ph type="title"/>
          </p:nvPr>
        </p:nvSpPr>
        <p:spPr>
          <a:xfrm>
            <a:off x="1084235" y="531816"/>
            <a:ext cx="10023531" cy="906806"/>
          </a:xfrm>
        </p:spPr>
        <p:txBody>
          <a:bodyPr vert="horz" lIns="0" tIns="0" rIns="0" bIns="0" rtlCol="0" anchor="b" anchorCtr="0">
            <a:normAutofit/>
          </a:bodyPr>
          <a:lstStyle/>
          <a:p>
            <a:pPr algn="ctr"/>
            <a:r>
              <a:rPr lang="en-US"/>
              <a:t>Accuracy over multiple runs</a:t>
            </a:r>
          </a:p>
        </p:txBody>
      </p:sp>
      <p:cxnSp>
        <p:nvCxnSpPr>
          <p:cNvPr id="1080" name="Straight Connector 1079">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191159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85772A0-E7A6-29FB-9C18-B7AE91ACBDEE}"/>
              </a:ext>
            </a:extLst>
          </p:cNvPr>
          <p:cNvPicPr>
            <a:picLocks noChangeAspect="1"/>
          </p:cNvPicPr>
          <p:nvPr/>
        </p:nvPicPr>
        <p:blipFill rotWithShape="1">
          <a:blip r:embed="rId2"/>
          <a:srcRect l="42279" t="-306" b="306"/>
          <a:stretch/>
        </p:blipFill>
        <p:spPr>
          <a:xfrm>
            <a:off x="20938" y="2770198"/>
            <a:ext cx="3037093" cy="2629622"/>
          </a:xfrm>
          <a:prstGeom prst="rect">
            <a:avLst/>
          </a:prstGeom>
        </p:spPr>
      </p:pic>
      <p:pic>
        <p:nvPicPr>
          <p:cNvPr id="1026" name="Picture 2" descr="A person standing in front of a large ship&#10;&#10;Description automatically generated">
            <a:extLst>
              <a:ext uri="{FF2B5EF4-FFF2-40B4-BE49-F238E27FC236}">
                <a16:creationId xmlns:a16="http://schemas.microsoft.com/office/drawing/2014/main" id="{A46D1319-1CED-8411-1D8B-F792759AE6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1" r="22493" b="3"/>
          <a:stretch/>
        </p:blipFill>
        <p:spPr bwMode="auto">
          <a:xfrm>
            <a:off x="3053067" y="2763340"/>
            <a:ext cx="3037093" cy="2629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44D538-72C8-35A2-8A65-FE4DF039A6C7}"/>
              </a:ext>
            </a:extLst>
          </p:cNvPr>
          <p:cNvPicPr>
            <a:picLocks noChangeAspect="1"/>
          </p:cNvPicPr>
          <p:nvPr/>
        </p:nvPicPr>
        <p:blipFill rotWithShape="1">
          <a:blip r:embed="rId4"/>
          <a:srcRect l="42279" t="611" b="-611"/>
          <a:stretch/>
        </p:blipFill>
        <p:spPr>
          <a:xfrm>
            <a:off x="6092064" y="2769306"/>
            <a:ext cx="3037091" cy="2622756"/>
          </a:xfrm>
          <a:prstGeom prst="rect">
            <a:avLst/>
          </a:prstGeom>
        </p:spPr>
      </p:pic>
      <p:pic>
        <p:nvPicPr>
          <p:cNvPr id="5" name="Picture 4" descr="A person standing in front of a large ship&#10;&#10;Description automatically generated">
            <a:extLst>
              <a:ext uri="{FF2B5EF4-FFF2-40B4-BE49-F238E27FC236}">
                <a16:creationId xmlns:a16="http://schemas.microsoft.com/office/drawing/2014/main" id="{5C2159CC-85D2-EF4B-E599-274EEE7BCDDE}"/>
              </a:ext>
            </a:extLst>
          </p:cNvPr>
          <p:cNvPicPr>
            <a:picLocks noChangeAspect="1"/>
          </p:cNvPicPr>
          <p:nvPr/>
        </p:nvPicPr>
        <p:blipFill rotWithShape="1">
          <a:blip r:embed="rId5"/>
          <a:srcRect r="23233" b="3"/>
          <a:stretch/>
        </p:blipFill>
        <p:spPr>
          <a:xfrm>
            <a:off x="9137925" y="2763352"/>
            <a:ext cx="3043955" cy="2629613"/>
          </a:xfrm>
          <a:prstGeom prst="rect">
            <a:avLst/>
          </a:prstGeom>
        </p:spPr>
      </p:pic>
      <p:sp>
        <p:nvSpPr>
          <p:cNvPr id="4" name="TextBox 3">
            <a:extLst>
              <a:ext uri="{FF2B5EF4-FFF2-40B4-BE49-F238E27FC236}">
                <a16:creationId xmlns:a16="http://schemas.microsoft.com/office/drawing/2014/main" id="{BA5BD6B3-97A1-C705-2303-1863C7B7F6A0}"/>
              </a:ext>
            </a:extLst>
          </p:cNvPr>
          <p:cNvSpPr txBox="1"/>
          <p:nvPr/>
        </p:nvSpPr>
        <p:spPr>
          <a:xfrm>
            <a:off x="2047445" y="5617175"/>
            <a:ext cx="2222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 Epochs Model</a:t>
            </a:r>
          </a:p>
        </p:txBody>
      </p:sp>
      <p:sp>
        <p:nvSpPr>
          <p:cNvPr id="7" name="TextBox 6">
            <a:extLst>
              <a:ext uri="{FF2B5EF4-FFF2-40B4-BE49-F238E27FC236}">
                <a16:creationId xmlns:a16="http://schemas.microsoft.com/office/drawing/2014/main" id="{50B121DE-4907-72C9-5744-31C10FDB8C3D}"/>
              </a:ext>
            </a:extLst>
          </p:cNvPr>
          <p:cNvSpPr txBox="1"/>
          <p:nvPr/>
        </p:nvSpPr>
        <p:spPr>
          <a:xfrm>
            <a:off x="8019877" y="5617175"/>
            <a:ext cx="2222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300 Epochs Model</a:t>
            </a:r>
          </a:p>
        </p:txBody>
      </p:sp>
    </p:spTree>
    <p:extLst>
      <p:ext uri="{BB962C8B-B14F-4D97-AF65-F5344CB8AC3E}">
        <p14:creationId xmlns:p14="http://schemas.microsoft.com/office/powerpoint/2010/main" val="35067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a:xfrm>
            <a:off x="1082675" y="531815"/>
            <a:ext cx="10026650" cy="910310"/>
          </a:xfrm>
        </p:spPr>
        <p:txBody>
          <a:bodyPr vert="horz" wrap="square" lIns="0" tIns="0" rIns="0" bIns="0" rtlCol="0" anchor="b" anchorCtr="0">
            <a:normAutofit/>
          </a:bodyPr>
          <a:lstStyle/>
          <a:p>
            <a:pPr algn="ctr"/>
            <a:r>
              <a:rPr lang="en-US"/>
              <a:t>Concluding Remarks</a:t>
            </a:r>
          </a:p>
        </p:txBody>
      </p:sp>
      <p:cxnSp>
        <p:nvCxnSpPr>
          <p:cNvPr id="48" name="Straight Connector 47">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TextBox 2">
            <a:extLst>
              <a:ext uri="{FF2B5EF4-FFF2-40B4-BE49-F238E27FC236}">
                <a16:creationId xmlns:a16="http://schemas.microsoft.com/office/drawing/2014/main" id="{61301763-CF7F-BED4-0CA6-316AE3B74D42}"/>
              </a:ext>
            </a:extLst>
          </p:cNvPr>
          <p:cNvGraphicFramePr/>
          <p:nvPr>
            <p:extLst>
              <p:ext uri="{D42A27DB-BD31-4B8C-83A1-F6EECF244321}">
                <p14:modId xmlns:p14="http://schemas.microsoft.com/office/powerpoint/2010/main" val="2363451576"/>
              </p:ext>
            </p:extLst>
          </p:nvPr>
        </p:nvGraphicFramePr>
        <p:xfrm>
          <a:off x="1079400" y="2843213"/>
          <a:ext cx="10033200" cy="292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674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a:xfrm>
            <a:off x="1078100" y="542671"/>
            <a:ext cx="10026650" cy="1124202"/>
          </a:xfrm>
        </p:spPr>
        <p:txBody>
          <a:bodyPr vert="horz" wrap="square" lIns="0" tIns="0" rIns="0" bIns="0" rtlCol="0" anchor="ctr" anchorCtr="0">
            <a:normAutofit/>
          </a:bodyPr>
          <a:lstStyle/>
          <a:p>
            <a:pPr algn="ctr"/>
            <a:r>
              <a:rPr lang="en-US"/>
              <a:t>Further improvements</a:t>
            </a:r>
          </a:p>
        </p:txBody>
      </p:sp>
      <p:sp useBgFill="1">
        <p:nvSpPr>
          <p:cNvPr id="11" name="Rectangle 10">
            <a:extLst>
              <a:ext uri="{FF2B5EF4-FFF2-40B4-BE49-F238E27FC236}">
                <a16:creationId xmlns:a16="http://schemas.microsoft.com/office/drawing/2014/main" id="{F883A8D1-ED1B-47A1-AA44-289C080E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2664"/>
            <a:ext cx="12192000" cy="460533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graphicFrame>
        <p:nvGraphicFramePr>
          <p:cNvPr id="5" name="TextBox 2">
            <a:extLst>
              <a:ext uri="{FF2B5EF4-FFF2-40B4-BE49-F238E27FC236}">
                <a16:creationId xmlns:a16="http://schemas.microsoft.com/office/drawing/2014/main" id="{9443FDE4-0224-6FA2-6374-66FD24812172}"/>
              </a:ext>
            </a:extLst>
          </p:cNvPr>
          <p:cNvGraphicFramePr/>
          <p:nvPr>
            <p:extLst>
              <p:ext uri="{D42A27DB-BD31-4B8C-83A1-F6EECF244321}">
                <p14:modId xmlns:p14="http://schemas.microsoft.com/office/powerpoint/2010/main" val="950703960"/>
              </p:ext>
            </p:extLst>
          </p:nvPr>
        </p:nvGraphicFramePr>
        <p:xfrm>
          <a:off x="541338" y="2843212"/>
          <a:ext cx="11109674" cy="347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4269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1F00C-BE7F-10B5-E3C3-045ADA57282D}"/>
              </a:ext>
            </a:extLst>
          </p:cNvPr>
          <p:cNvSpPr>
            <a:spLocks noGrp="1"/>
          </p:cNvSpPr>
          <p:nvPr>
            <p:ph type="title"/>
          </p:nvPr>
        </p:nvSpPr>
        <p:spPr>
          <a:xfrm>
            <a:off x="541338" y="1079500"/>
            <a:ext cx="3322637" cy="4689475"/>
          </a:xfrm>
        </p:spPr>
        <p:txBody>
          <a:bodyPr anchor="ctr">
            <a:normAutofit/>
          </a:bodyPr>
          <a:lstStyle/>
          <a:p>
            <a:pPr algn="ctr"/>
            <a:r>
              <a:rPr lang="en-US"/>
              <a:t>Content</a:t>
            </a:r>
          </a:p>
        </p:txBody>
      </p:sp>
      <p:sp>
        <p:nvSpPr>
          <p:cNvPr id="7" name="Rectangle 6">
            <a:extLst>
              <a:ext uri="{FF2B5EF4-FFF2-40B4-BE49-F238E27FC236}">
                <a16:creationId xmlns:a16="http://schemas.microsoft.com/office/drawing/2014/main" id="{8576A6EA-4B09-480F-BB03-96160272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5950" y="-1"/>
            <a:ext cx="7766050" cy="68579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95CDE3B9-95B8-1125-ED45-2FF0A6413BC9}"/>
              </a:ext>
            </a:extLst>
          </p:cNvPr>
          <p:cNvGraphicFramePr>
            <a:graphicFrameLocks noGrp="1"/>
          </p:cNvGraphicFramePr>
          <p:nvPr>
            <p:ph idx="1"/>
            <p:extLst>
              <p:ext uri="{D42A27DB-BD31-4B8C-83A1-F6EECF244321}">
                <p14:modId xmlns:p14="http://schemas.microsoft.com/office/powerpoint/2010/main" val="3259056934"/>
              </p:ext>
            </p:extLst>
          </p:nvPr>
        </p:nvGraphicFramePr>
        <p:xfrm>
          <a:off x="4981575" y="540000"/>
          <a:ext cx="6669431" cy="577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650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p:txBody>
          <a:bodyPr/>
          <a:lstStyle/>
          <a:p>
            <a:r>
              <a:rPr lang="en-US"/>
              <a:t>Background </a:t>
            </a:r>
          </a:p>
        </p:txBody>
      </p:sp>
      <p:sp>
        <p:nvSpPr>
          <p:cNvPr id="15" name="TextBox 14">
            <a:extLst>
              <a:ext uri="{FF2B5EF4-FFF2-40B4-BE49-F238E27FC236}">
                <a16:creationId xmlns:a16="http://schemas.microsoft.com/office/drawing/2014/main" id="{C2216970-F30C-1187-FAE2-3BED81F19D2F}"/>
              </a:ext>
            </a:extLst>
          </p:cNvPr>
          <p:cNvSpPr txBox="1"/>
          <p:nvPr/>
        </p:nvSpPr>
        <p:spPr>
          <a:xfrm>
            <a:off x="1079500" y="1666875"/>
            <a:ext cx="7256891" cy="455977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300" b="1"/>
              <a:t>Benchmarking Purpose</a:t>
            </a:r>
          </a:p>
          <a:p>
            <a:pPr marL="742950" lvl="1" indent="-285750">
              <a:lnSpc>
                <a:spcPct val="150000"/>
              </a:lnSpc>
              <a:buFont typeface="Arial" panose="020B0604020202020204" pitchFamily="34" charset="0"/>
              <a:buChar char="•"/>
            </a:pPr>
            <a:r>
              <a:rPr lang="en-US" sz="1300" b="1"/>
              <a:t>Benchmarking computer architecture involves evaluating and comparing different systems to understand how well they perform specific tasks such as gaming or image recognition. </a:t>
            </a:r>
          </a:p>
          <a:p>
            <a:pPr marL="285750" indent="-285750">
              <a:lnSpc>
                <a:spcPct val="150000"/>
              </a:lnSpc>
              <a:buFont typeface="Wingdings" panose="05000000000000000000" pitchFamily="2" charset="2"/>
              <a:buChar char="q"/>
            </a:pPr>
            <a:r>
              <a:rPr lang="en-US" sz="1300" b="1"/>
              <a:t>Key Components Tested</a:t>
            </a:r>
          </a:p>
          <a:p>
            <a:pPr marL="742950" lvl="1" indent="-285750">
              <a:lnSpc>
                <a:spcPct val="150000"/>
              </a:lnSpc>
              <a:buFont typeface="Arial" panose="020B0604020202020204" pitchFamily="34" charset="0"/>
              <a:buChar char="•"/>
            </a:pPr>
            <a:r>
              <a:rPr lang="en-US" sz="1300" b="1"/>
              <a:t>Standardized tests are conducted on components like processors, memory, and graphics to assess their speed, efficiency, and overall capabilities. </a:t>
            </a:r>
          </a:p>
          <a:p>
            <a:pPr marL="285750" indent="-285750">
              <a:lnSpc>
                <a:spcPct val="150000"/>
              </a:lnSpc>
              <a:buFont typeface="Wingdings" panose="05000000000000000000" pitchFamily="2" charset="2"/>
              <a:buChar char="q"/>
            </a:pPr>
            <a:r>
              <a:rPr lang="en-US" sz="1300" b="1"/>
              <a:t>Significance </a:t>
            </a:r>
          </a:p>
          <a:p>
            <a:pPr marL="742950" lvl="1" indent="-285750">
              <a:lnSpc>
                <a:spcPct val="150000"/>
              </a:lnSpc>
              <a:buFont typeface="Arial" panose="020B0604020202020204" pitchFamily="34" charset="0"/>
              <a:buChar char="•"/>
            </a:pPr>
            <a:r>
              <a:rPr lang="en-US" sz="1300" b="1"/>
              <a:t>The significance of benchmarking lies in aiding informed decisions about choosing systems tailored to specific tasks, ensuring optimal performance and value for computing needs. </a:t>
            </a:r>
          </a:p>
          <a:p>
            <a:pPr marL="285750" indent="-285750">
              <a:lnSpc>
                <a:spcPct val="150000"/>
              </a:lnSpc>
              <a:buFont typeface="Wingdings" panose="05000000000000000000" pitchFamily="2" charset="2"/>
              <a:buChar char="q"/>
            </a:pPr>
            <a:r>
              <a:rPr lang="en-US" sz="1300" b="1"/>
              <a:t>Project Focus</a:t>
            </a:r>
          </a:p>
          <a:p>
            <a:pPr marL="742950" lvl="1" indent="-285750">
              <a:lnSpc>
                <a:spcPct val="150000"/>
              </a:lnSpc>
              <a:buFont typeface="Arial" panose="020B0604020202020204" pitchFamily="34" charset="0"/>
              <a:buChar char="•"/>
            </a:pPr>
            <a:r>
              <a:rPr lang="en-US" sz="1300" b="1"/>
              <a:t>Our project centers on benchmarking computer architecture performance through computer vision, specifically by training multiple CPUs and even GPUs through YOLO to recognize aircraft carriers in pictures. </a:t>
            </a:r>
          </a:p>
        </p:txBody>
      </p:sp>
      <p:pic>
        <p:nvPicPr>
          <p:cNvPr id="3074" name="Picture 2">
            <a:extLst>
              <a:ext uri="{FF2B5EF4-FFF2-40B4-BE49-F238E27FC236}">
                <a16:creationId xmlns:a16="http://schemas.microsoft.com/office/drawing/2014/main" id="{6E169626-3FD2-36F8-8712-950EE6746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5360" y="3957138"/>
            <a:ext cx="3631217" cy="22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08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a:xfrm>
            <a:off x="1080000" y="540000"/>
            <a:ext cx="4426782" cy="1331637"/>
          </a:xfrm>
        </p:spPr>
        <p:txBody>
          <a:bodyPr vert="horz" lIns="0" tIns="0" rIns="0" bIns="0" rtlCol="0" anchor="b" anchorCtr="0">
            <a:normAutofit/>
          </a:bodyPr>
          <a:lstStyle/>
          <a:p>
            <a:pPr algn="ctr"/>
            <a:r>
              <a:rPr lang="en-US"/>
              <a:t>Recap on Yolo</a:t>
            </a:r>
          </a:p>
        </p:txBody>
      </p:sp>
      <p:cxnSp>
        <p:nvCxnSpPr>
          <p:cNvPr id="31" name="Straight Connector 30">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216970-F30C-1187-FAE2-3BED81F19D2F}"/>
              </a:ext>
            </a:extLst>
          </p:cNvPr>
          <p:cNvSpPr txBox="1"/>
          <p:nvPr/>
        </p:nvSpPr>
        <p:spPr>
          <a:xfrm>
            <a:off x="1080000" y="2759076"/>
            <a:ext cx="4460874" cy="3009899"/>
          </a:xfrm>
          <a:prstGeom prst="rect">
            <a:avLst/>
          </a:prstGeom>
        </p:spPr>
        <p:txBody>
          <a:bodyPr vert="horz" lIns="0" tIns="0" rIns="0" bIns="0" rtlCol="0" anchor="t" anchorCtr="0">
            <a:normAutofit/>
          </a:bodyPr>
          <a:lstStyle/>
          <a:p>
            <a:pPr>
              <a:lnSpc>
                <a:spcPct val="125000"/>
              </a:lnSpc>
              <a:spcAft>
                <a:spcPts val="600"/>
              </a:spcAft>
              <a:buClr>
                <a:schemeClr val="accent1">
                  <a:lumMod val="60000"/>
                  <a:lumOff val="40000"/>
                </a:schemeClr>
              </a:buClr>
            </a:pPr>
            <a:r>
              <a:rPr lang="en-US" sz="2000">
                <a:solidFill>
                  <a:schemeClr val="tx1">
                    <a:alpha val="70000"/>
                  </a:schemeClr>
                </a:solidFill>
              </a:rPr>
              <a:t>YOLO (You Only Look Once) is a real-time object detection system, designed to quickly and accurately identify objects within images or video frames. </a:t>
            </a:r>
          </a:p>
        </p:txBody>
      </p:sp>
      <p:sp>
        <p:nvSpPr>
          <p:cNvPr id="32" name="Rectangle 31">
            <a:extLst>
              <a:ext uri="{FF2B5EF4-FFF2-40B4-BE49-F238E27FC236}">
                <a16:creationId xmlns:a16="http://schemas.microsoft.com/office/drawing/2014/main" id="{C0B9CDC7-5D3C-4184-9491-855E59362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3" name="Picture 2" descr="A dog sitting next to a bicycle&#10;&#10;Description automatically generated">
            <a:extLst>
              <a:ext uri="{FF2B5EF4-FFF2-40B4-BE49-F238E27FC236}">
                <a16:creationId xmlns:a16="http://schemas.microsoft.com/office/drawing/2014/main" id="{01FE4982-88E1-CAB4-E6D0-4DBB2E4D21D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82411" y="540000"/>
            <a:ext cx="3298203" cy="2754000"/>
          </a:xfrm>
          <a:prstGeom prst="rect">
            <a:avLst/>
          </a:prstGeom>
        </p:spPr>
      </p:pic>
      <p:pic>
        <p:nvPicPr>
          <p:cNvPr id="4" name="Picture 3" descr="A purple and blue background with white text&#10;&#10;Description automatically generated">
            <a:extLst>
              <a:ext uri="{FF2B5EF4-FFF2-40B4-BE49-F238E27FC236}">
                <a16:creationId xmlns:a16="http://schemas.microsoft.com/office/drawing/2014/main" id="{26196C95-8BD5-C959-7FAA-8BB3D1F0A593}"/>
              </a:ext>
            </a:extLst>
          </p:cNvPr>
          <p:cNvPicPr>
            <a:picLocks noChangeAspect="1"/>
          </p:cNvPicPr>
          <p:nvPr/>
        </p:nvPicPr>
        <p:blipFill rotWithShape="1">
          <a:blip r:embed="rId4"/>
          <a:srcRect l="17954" t="86" r="20022" b="389"/>
          <a:stretch/>
        </p:blipFill>
        <p:spPr>
          <a:xfrm>
            <a:off x="7212014" y="3939341"/>
            <a:ext cx="4438998" cy="2003318"/>
          </a:xfrm>
          <a:prstGeom prst="rect">
            <a:avLst/>
          </a:prstGeom>
        </p:spPr>
      </p:pic>
    </p:spTree>
    <p:extLst>
      <p:ext uri="{BB962C8B-B14F-4D97-AF65-F5344CB8AC3E}">
        <p14:creationId xmlns:p14="http://schemas.microsoft.com/office/powerpoint/2010/main" val="348924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a:t>Benchmarking Process </a:t>
            </a:r>
          </a:p>
        </p:txBody>
      </p:sp>
      <p:cxnSp>
        <p:nvCxnSpPr>
          <p:cNvPr id="17" name="Straight Connector 16">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10C5C9-2946-54C8-958A-BCC79B45AFB3}"/>
              </a:ext>
            </a:extLst>
          </p:cNvPr>
          <p:cNvSpPr txBox="1"/>
          <p:nvPr/>
        </p:nvSpPr>
        <p:spPr>
          <a:xfrm>
            <a:off x="540988" y="2759076"/>
            <a:ext cx="3884962" cy="3009899"/>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85750" indent="-285750">
              <a:lnSpc>
                <a:spcPct val="115000"/>
              </a:lnSpc>
              <a:spcAft>
                <a:spcPts val="600"/>
              </a:spcAft>
              <a:buClr>
                <a:schemeClr val="accent1">
                  <a:lumMod val="60000"/>
                  <a:lumOff val="40000"/>
                </a:schemeClr>
              </a:buClr>
              <a:buFont typeface="Arial"/>
              <a:buChar char="•"/>
            </a:pPr>
            <a:r>
              <a:rPr lang="en-US" sz="1600">
                <a:solidFill>
                  <a:schemeClr val="tx1">
                    <a:alpha val="70000"/>
                  </a:schemeClr>
                </a:solidFill>
              </a:rPr>
              <a:t>The time of each epoch was recorded in the YOLO training program a total of 10 times</a:t>
            </a:r>
          </a:p>
          <a:p>
            <a:pPr marL="285750" indent="-285750">
              <a:lnSpc>
                <a:spcPct val="115000"/>
              </a:lnSpc>
              <a:spcAft>
                <a:spcPts val="600"/>
              </a:spcAft>
              <a:buClr>
                <a:schemeClr val="accent1">
                  <a:lumMod val="60000"/>
                  <a:lumOff val="40000"/>
                </a:schemeClr>
              </a:buClr>
              <a:buFont typeface="Arial" panose="020B0604020202020204" pitchFamily="34" charset="0"/>
              <a:buChar char="•"/>
            </a:pPr>
            <a:r>
              <a:rPr lang="en-US" sz="1600">
                <a:solidFill>
                  <a:schemeClr val="tx1">
                    <a:alpha val="70000"/>
                  </a:schemeClr>
                </a:solidFill>
              </a:rPr>
              <a:t>To record the CPU wattage and CPU frequency for the Windows systems, we used </a:t>
            </a:r>
            <a:r>
              <a:rPr lang="en-US" sz="1600" err="1">
                <a:solidFill>
                  <a:schemeClr val="tx1">
                    <a:alpha val="70000"/>
                  </a:schemeClr>
                </a:solidFill>
              </a:rPr>
              <a:t>HWiNFO</a:t>
            </a:r>
            <a:r>
              <a:rPr lang="en-US" sz="1600">
                <a:solidFill>
                  <a:schemeClr val="tx1">
                    <a:alpha val="70000"/>
                  </a:schemeClr>
                </a:solidFill>
              </a:rPr>
              <a:t> </a:t>
            </a:r>
          </a:p>
          <a:p>
            <a:pPr marL="285750" indent="-285750">
              <a:lnSpc>
                <a:spcPct val="115000"/>
              </a:lnSpc>
              <a:spcAft>
                <a:spcPts val="600"/>
              </a:spcAft>
              <a:buClr>
                <a:schemeClr val="accent1">
                  <a:lumMod val="60000"/>
                  <a:lumOff val="40000"/>
                </a:schemeClr>
              </a:buClr>
              <a:buFont typeface="Arial" panose="020B0604020202020204" pitchFamily="34" charset="0"/>
              <a:buChar char="•"/>
            </a:pPr>
            <a:r>
              <a:rPr lang="en-US" sz="1600">
                <a:solidFill>
                  <a:schemeClr val="tx1">
                    <a:alpha val="70000"/>
                  </a:schemeClr>
                </a:solidFill>
              </a:rPr>
              <a:t>For the Linux systems, we used </a:t>
            </a:r>
            <a:r>
              <a:rPr lang="en-US" sz="1600" err="1">
                <a:solidFill>
                  <a:schemeClr val="tx1">
                    <a:alpha val="70000"/>
                  </a:schemeClr>
                </a:solidFill>
              </a:rPr>
              <a:t>turbostat</a:t>
            </a:r>
            <a:r>
              <a:rPr lang="en-US" sz="1600">
                <a:solidFill>
                  <a:schemeClr val="tx1">
                    <a:alpha val="70000"/>
                  </a:schemeClr>
                </a:solidFill>
              </a:rPr>
              <a:t>, </a:t>
            </a:r>
            <a:r>
              <a:rPr lang="en-US" sz="1600" err="1">
                <a:solidFill>
                  <a:schemeClr val="tx1">
                    <a:alpha val="70000"/>
                  </a:schemeClr>
                </a:solidFill>
              </a:rPr>
              <a:t>lm</a:t>
            </a:r>
            <a:r>
              <a:rPr lang="en-US" sz="1600">
                <a:solidFill>
                  <a:schemeClr val="tx1">
                    <a:alpha val="70000"/>
                  </a:schemeClr>
                </a:solidFill>
              </a:rPr>
              <a:t>-sensors, and </a:t>
            </a:r>
            <a:r>
              <a:rPr lang="en-US" sz="1600" err="1">
                <a:solidFill>
                  <a:schemeClr val="tx1">
                    <a:alpha val="70000"/>
                  </a:schemeClr>
                </a:solidFill>
              </a:rPr>
              <a:t>inxi</a:t>
            </a:r>
            <a:r>
              <a:rPr lang="en-US" sz="1600">
                <a:solidFill>
                  <a:schemeClr val="tx1">
                    <a:alpha val="70000"/>
                  </a:schemeClr>
                </a:solidFill>
              </a:rPr>
              <a:t> to measure the CPU wattage and CPU frequency</a:t>
            </a:r>
          </a:p>
        </p:txBody>
      </p:sp>
      <p:sp>
        <p:nvSpPr>
          <p:cNvPr id="22" name="Rectangle 21">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3D02C31B-F134-76A7-BCD3-DDC217960E00}"/>
              </a:ext>
            </a:extLst>
          </p:cNvPr>
          <p:cNvPicPr>
            <a:picLocks noChangeAspect="1"/>
          </p:cNvPicPr>
          <p:nvPr/>
        </p:nvPicPr>
        <p:blipFill>
          <a:blip r:embed="rId2"/>
          <a:stretch>
            <a:fillRect/>
          </a:stretch>
        </p:blipFill>
        <p:spPr>
          <a:xfrm>
            <a:off x="6298433" y="540033"/>
            <a:ext cx="4591346" cy="5775279"/>
          </a:xfrm>
          <a:prstGeom prst="rect">
            <a:avLst/>
          </a:prstGeom>
        </p:spPr>
      </p:pic>
    </p:spTree>
    <p:extLst>
      <p:ext uri="{BB962C8B-B14F-4D97-AF65-F5344CB8AC3E}">
        <p14:creationId xmlns:p14="http://schemas.microsoft.com/office/powerpoint/2010/main" val="262303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0C77F-7E4A-99C9-3A6D-5C7EB760FF53}"/>
              </a:ext>
            </a:extLst>
          </p:cNvPr>
          <p:cNvSpPr>
            <a:spLocks noGrp="1"/>
          </p:cNvSpPr>
          <p:nvPr>
            <p:ph type="title"/>
          </p:nvPr>
        </p:nvSpPr>
        <p:spPr>
          <a:xfrm>
            <a:off x="540988" y="540033"/>
            <a:ext cx="3884962" cy="1331604"/>
          </a:xfrm>
        </p:spPr>
        <p:txBody>
          <a:bodyPr vert="horz" lIns="0" tIns="0" rIns="0" bIns="0" rtlCol="0" anchor="b" anchorCtr="0">
            <a:normAutofit/>
          </a:bodyPr>
          <a:lstStyle/>
          <a:p>
            <a:pPr algn="ctr"/>
            <a:r>
              <a:rPr lang="en-US"/>
              <a:t>Benchmarking Materials</a:t>
            </a:r>
          </a:p>
        </p:txBody>
      </p:sp>
      <p:cxnSp>
        <p:nvCxnSpPr>
          <p:cNvPr id="29" name="Straight Connector 28">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EEDAA1-A0D2-C9EC-FDFF-2DDF1FA26F42}"/>
              </a:ext>
            </a:extLst>
          </p:cNvPr>
          <p:cNvSpPr txBox="1"/>
          <p:nvPr/>
        </p:nvSpPr>
        <p:spPr>
          <a:xfrm>
            <a:off x="540988" y="2759076"/>
            <a:ext cx="3884962" cy="3009899"/>
          </a:xfrm>
          <a:prstGeom prst="rect">
            <a:avLst/>
          </a:prstGeom>
        </p:spPr>
        <p:txBody>
          <a:bodyPr vert="horz" lIns="0" tIns="0" rIns="0" bIns="0" rtlCol="0" anchor="t" anchorCtr="0">
            <a:normAutofit/>
          </a:bodyPr>
          <a:lstStyle/>
          <a:p>
            <a:pPr marL="342900" indent="-342900">
              <a:lnSpc>
                <a:spcPct val="115000"/>
              </a:lnSpc>
              <a:spcAft>
                <a:spcPts val="600"/>
              </a:spcAft>
              <a:buClr>
                <a:schemeClr val="accent1">
                  <a:lumMod val="60000"/>
                  <a:lumOff val="40000"/>
                </a:schemeClr>
              </a:buClr>
              <a:buFont typeface="Arial" panose="020B0604020202020204" pitchFamily="34" charset="0"/>
              <a:buChar char="•"/>
            </a:pPr>
            <a:r>
              <a:rPr lang="en-US" sz="1600">
                <a:solidFill>
                  <a:schemeClr val="tx1">
                    <a:alpha val="70000"/>
                  </a:schemeClr>
                </a:solidFill>
              </a:rPr>
              <a:t>The table shows the CPUs used to run and benchmark using our process stated previously. </a:t>
            </a:r>
          </a:p>
          <a:p>
            <a:pPr marL="342900" indent="-342900">
              <a:lnSpc>
                <a:spcPct val="115000"/>
              </a:lnSpc>
              <a:spcAft>
                <a:spcPts val="600"/>
              </a:spcAft>
              <a:buClr>
                <a:schemeClr val="accent1">
                  <a:lumMod val="60000"/>
                  <a:lumOff val="40000"/>
                </a:schemeClr>
              </a:buClr>
              <a:buFont typeface="Arial" panose="020B0604020202020204" pitchFamily="34" charset="0"/>
              <a:buChar char="•"/>
            </a:pPr>
            <a:r>
              <a:rPr lang="en-US" sz="1600">
                <a:solidFill>
                  <a:schemeClr val="tx1">
                    <a:alpha val="70000"/>
                  </a:schemeClr>
                </a:solidFill>
              </a:rPr>
              <a:t>Includes the number of cores, threads, amount of cache for all levels, clock speeds, thermal design power, the operating system the CPU is running in, amount of RAM, the generation architecture, and the target platform for the CPU.</a:t>
            </a:r>
          </a:p>
        </p:txBody>
      </p:sp>
      <p:sp>
        <p:nvSpPr>
          <p:cNvPr id="31" name="Rectangle 30">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0" name="Picture 9" descr="A table with numbers and letters&#10;&#10;Description automatically generated">
            <a:extLst>
              <a:ext uri="{FF2B5EF4-FFF2-40B4-BE49-F238E27FC236}">
                <a16:creationId xmlns:a16="http://schemas.microsoft.com/office/drawing/2014/main" id="{F96659C2-2E1F-F8D3-5600-AABFD7C44BD9}"/>
              </a:ext>
            </a:extLst>
          </p:cNvPr>
          <p:cNvPicPr>
            <a:picLocks noChangeAspect="1"/>
          </p:cNvPicPr>
          <p:nvPr/>
        </p:nvPicPr>
        <p:blipFill>
          <a:blip r:embed="rId2"/>
          <a:stretch>
            <a:fillRect/>
          </a:stretch>
        </p:blipFill>
        <p:spPr>
          <a:xfrm>
            <a:off x="5537200" y="699384"/>
            <a:ext cx="6113812" cy="5456577"/>
          </a:xfrm>
          <a:prstGeom prst="rect">
            <a:avLst/>
          </a:prstGeom>
        </p:spPr>
      </p:pic>
    </p:spTree>
    <p:extLst>
      <p:ext uri="{BB962C8B-B14F-4D97-AF65-F5344CB8AC3E}">
        <p14:creationId xmlns:p14="http://schemas.microsoft.com/office/powerpoint/2010/main" val="212139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9DB79-87C8-75D5-3D1E-560A22EFB192}"/>
              </a:ext>
            </a:extLst>
          </p:cNvPr>
          <p:cNvSpPr>
            <a:spLocks noGrp="1"/>
          </p:cNvSpPr>
          <p:nvPr>
            <p:ph type="title"/>
          </p:nvPr>
        </p:nvSpPr>
        <p:spPr>
          <a:xfrm>
            <a:off x="290787" y="642086"/>
            <a:ext cx="6018817" cy="1331605"/>
          </a:xfrm>
        </p:spPr>
        <p:txBody>
          <a:bodyPr anchor="b">
            <a:normAutofit/>
          </a:bodyPr>
          <a:lstStyle/>
          <a:p>
            <a:pPr algn="ctr"/>
            <a:r>
              <a:rPr lang="en-US"/>
              <a:t>Bonus: </a:t>
            </a:r>
            <a:r>
              <a:rPr lang="en-US" strike="sngStrike"/>
              <a:t>One</a:t>
            </a:r>
            <a:r>
              <a:rPr lang="en-US"/>
              <a:t> Two more</a:t>
            </a:r>
          </a:p>
        </p:txBody>
      </p:sp>
      <p:cxnSp>
        <p:nvCxnSpPr>
          <p:cNvPr id="42" name="Straight Connector 41">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Content Placeholder 7">
            <a:extLst>
              <a:ext uri="{FF2B5EF4-FFF2-40B4-BE49-F238E27FC236}">
                <a16:creationId xmlns:a16="http://schemas.microsoft.com/office/drawing/2014/main" id="{473FF46B-3B1F-2547-1345-7BF8FBC16E6B}"/>
              </a:ext>
            </a:extLst>
          </p:cNvPr>
          <p:cNvSpPr>
            <a:spLocks noGrp="1"/>
          </p:cNvSpPr>
          <p:nvPr>
            <p:ph idx="1"/>
          </p:nvPr>
        </p:nvSpPr>
        <p:spPr>
          <a:xfrm>
            <a:off x="1080000" y="2759076"/>
            <a:ext cx="4460874" cy="3009899"/>
          </a:xfrm>
        </p:spPr>
        <p:txBody>
          <a:bodyPr>
            <a:normAutofit/>
          </a:bodyPr>
          <a:lstStyle/>
          <a:p>
            <a:pPr marL="359410" indent="-359410"/>
            <a:r>
              <a:rPr lang="en-US">
                <a:solidFill>
                  <a:srgbClr val="FFFFFF">
                    <a:alpha val="70000"/>
                  </a:srgbClr>
                </a:solidFill>
              </a:rPr>
              <a:t>Added two GPUs to compare with our CPUs</a:t>
            </a:r>
          </a:p>
          <a:p>
            <a:pPr marL="359410" indent="-359410">
              <a:buClr>
                <a:srgbClr val="5AE7ED"/>
              </a:buClr>
            </a:pPr>
            <a:r>
              <a:rPr lang="en-US">
                <a:solidFill>
                  <a:srgbClr val="FFFFFF">
                    <a:alpha val="70000"/>
                  </a:srgbClr>
                </a:solidFill>
              </a:rPr>
              <a:t>EVGA FTW3 ULTRA RTX 3090</a:t>
            </a:r>
          </a:p>
          <a:p>
            <a:pPr marL="359410" indent="-359410">
              <a:buClr>
                <a:srgbClr val="5AE7ED"/>
              </a:buClr>
            </a:pPr>
            <a:r>
              <a:rPr lang="en-US">
                <a:solidFill>
                  <a:srgbClr val="FFFFFF">
                    <a:alpha val="70000"/>
                  </a:srgbClr>
                </a:solidFill>
              </a:rPr>
              <a:t>EVGA XC ULTRA RTX 2070 Super</a:t>
            </a:r>
          </a:p>
        </p:txBody>
      </p:sp>
      <p:sp>
        <p:nvSpPr>
          <p:cNvPr id="44" name="Rectangle 43">
            <a:extLst>
              <a:ext uri="{FF2B5EF4-FFF2-40B4-BE49-F238E27FC236}">
                <a16:creationId xmlns:a16="http://schemas.microsoft.com/office/drawing/2014/main" id="{AA11AC2B-E0EE-4BB9-8BC1-EC5DA9DBE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A table with numbers and letters&#10;&#10;Description automatically generated">
            <a:extLst>
              <a:ext uri="{FF2B5EF4-FFF2-40B4-BE49-F238E27FC236}">
                <a16:creationId xmlns:a16="http://schemas.microsoft.com/office/drawing/2014/main" id="{BF65502B-BC3E-D532-471C-3DCDEDAA5CF4}"/>
              </a:ext>
            </a:extLst>
          </p:cNvPr>
          <p:cNvPicPr>
            <a:picLocks noChangeAspect="1"/>
          </p:cNvPicPr>
          <p:nvPr/>
        </p:nvPicPr>
        <p:blipFill>
          <a:blip r:embed="rId2"/>
          <a:stretch>
            <a:fillRect/>
          </a:stretch>
        </p:blipFill>
        <p:spPr>
          <a:xfrm>
            <a:off x="6872490" y="769885"/>
            <a:ext cx="5159632" cy="5199444"/>
          </a:xfrm>
          <a:prstGeom prst="rect">
            <a:avLst/>
          </a:prstGeom>
        </p:spPr>
      </p:pic>
    </p:spTree>
    <p:extLst>
      <p:ext uri="{BB962C8B-B14F-4D97-AF65-F5344CB8AC3E}">
        <p14:creationId xmlns:p14="http://schemas.microsoft.com/office/powerpoint/2010/main" val="1333688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F021-6868-8ADE-4806-949492E68FA1}"/>
              </a:ext>
            </a:extLst>
          </p:cNvPr>
          <p:cNvSpPr>
            <a:spLocks noGrp="1"/>
          </p:cNvSpPr>
          <p:nvPr>
            <p:ph type="title"/>
          </p:nvPr>
        </p:nvSpPr>
        <p:spPr/>
        <p:txBody>
          <a:bodyPr/>
          <a:lstStyle/>
          <a:p>
            <a:r>
              <a:rPr lang="en-US"/>
              <a:t>Benchmarking results</a:t>
            </a:r>
          </a:p>
        </p:txBody>
      </p:sp>
      <p:sp>
        <p:nvSpPr>
          <p:cNvPr id="3" name="Content Placeholder 2">
            <a:extLst>
              <a:ext uri="{FF2B5EF4-FFF2-40B4-BE49-F238E27FC236}">
                <a16:creationId xmlns:a16="http://schemas.microsoft.com/office/drawing/2014/main" id="{DB32156A-D895-098C-4810-96A351902D9A}"/>
              </a:ext>
            </a:extLst>
          </p:cNvPr>
          <p:cNvSpPr>
            <a:spLocks noGrp="1"/>
          </p:cNvSpPr>
          <p:nvPr>
            <p:ph idx="1"/>
          </p:nvPr>
        </p:nvSpPr>
        <p:spPr>
          <a:xfrm>
            <a:off x="1079500" y="1790700"/>
            <a:ext cx="3866256" cy="4687358"/>
          </a:xfrm>
        </p:spPr>
        <p:txBody>
          <a:bodyPr>
            <a:normAutofit/>
          </a:bodyPr>
          <a:lstStyle/>
          <a:p>
            <a:pPr marL="359410" indent="-359410"/>
            <a:r>
              <a:rPr lang="en-US">
                <a:solidFill>
                  <a:srgbClr val="FFFFFF">
                    <a:alpha val="70000"/>
                  </a:srgbClr>
                </a:solidFill>
              </a:rPr>
              <a:t>Out of the CPUs, the Ryzen 9 5950X is the fastest at a little over 2 minutes.</a:t>
            </a:r>
            <a:br>
              <a:rPr lang="en-US"/>
            </a:br>
            <a:endParaRPr lang="en-US">
              <a:solidFill>
                <a:srgbClr val="FFFFFF">
                  <a:alpha val="70000"/>
                </a:srgbClr>
              </a:solidFill>
            </a:endParaRPr>
          </a:p>
          <a:p>
            <a:pPr marL="359410" indent="-359410">
              <a:buClr>
                <a:srgbClr val="5AE7ED"/>
              </a:buClr>
            </a:pPr>
            <a:r>
              <a:rPr lang="en-US">
                <a:solidFill>
                  <a:srgbClr val="FFFFFF">
                    <a:alpha val="70000"/>
                  </a:srgbClr>
                </a:solidFill>
              </a:rPr>
              <a:t>The I5 1240P has similar performance to the desktop Ryzen 9 3900XT</a:t>
            </a:r>
          </a:p>
          <a:p>
            <a:pPr marL="359410" indent="-359410">
              <a:buClr>
                <a:srgbClr val="5AE7ED"/>
              </a:buClr>
            </a:pPr>
            <a:endParaRPr lang="en-US">
              <a:solidFill>
                <a:srgbClr val="FFFFFF">
                  <a:alpha val="70000"/>
                </a:srgbClr>
              </a:solidFill>
            </a:endParaRPr>
          </a:p>
          <a:p>
            <a:pPr marL="359410" indent="-359410">
              <a:buClr>
                <a:srgbClr val="5AE7ED"/>
              </a:buClr>
            </a:pPr>
            <a:r>
              <a:rPr lang="en-US">
                <a:solidFill>
                  <a:srgbClr val="FFFFFF">
                    <a:alpha val="70000"/>
                  </a:srgbClr>
                </a:solidFill>
              </a:rPr>
              <a:t>GPUs smashed the competition</a:t>
            </a:r>
          </a:p>
        </p:txBody>
      </p:sp>
      <p:pic>
        <p:nvPicPr>
          <p:cNvPr id="4" name="Picture 3">
            <a:extLst>
              <a:ext uri="{FF2B5EF4-FFF2-40B4-BE49-F238E27FC236}">
                <a16:creationId xmlns:a16="http://schemas.microsoft.com/office/drawing/2014/main" id="{FFDB15CF-66FD-A588-1CC9-E2FC8FAF8D4A}"/>
              </a:ext>
            </a:extLst>
          </p:cNvPr>
          <p:cNvPicPr>
            <a:picLocks noChangeAspect="1"/>
          </p:cNvPicPr>
          <p:nvPr/>
        </p:nvPicPr>
        <p:blipFill>
          <a:blip r:embed="rId2"/>
          <a:stretch>
            <a:fillRect/>
          </a:stretch>
        </p:blipFill>
        <p:spPr>
          <a:xfrm>
            <a:off x="5156886" y="2079609"/>
            <a:ext cx="6649308" cy="4112942"/>
          </a:xfrm>
          <a:prstGeom prst="rect">
            <a:avLst/>
          </a:prstGeom>
        </p:spPr>
      </p:pic>
    </p:spTree>
    <p:extLst>
      <p:ext uri="{BB962C8B-B14F-4D97-AF65-F5344CB8AC3E}">
        <p14:creationId xmlns:p14="http://schemas.microsoft.com/office/powerpoint/2010/main" val="226468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F021-6868-8ADE-4806-949492E68FA1}"/>
              </a:ext>
            </a:extLst>
          </p:cNvPr>
          <p:cNvSpPr>
            <a:spLocks noGrp="1"/>
          </p:cNvSpPr>
          <p:nvPr>
            <p:ph type="title"/>
          </p:nvPr>
        </p:nvSpPr>
        <p:spPr/>
        <p:txBody>
          <a:bodyPr/>
          <a:lstStyle/>
          <a:p>
            <a:r>
              <a:rPr lang="en-US"/>
              <a:t>Benchmarking results</a:t>
            </a:r>
          </a:p>
        </p:txBody>
      </p:sp>
      <p:sp>
        <p:nvSpPr>
          <p:cNvPr id="3" name="Content Placeholder 2">
            <a:extLst>
              <a:ext uri="{FF2B5EF4-FFF2-40B4-BE49-F238E27FC236}">
                <a16:creationId xmlns:a16="http://schemas.microsoft.com/office/drawing/2014/main" id="{DB32156A-D895-098C-4810-96A351902D9A}"/>
              </a:ext>
            </a:extLst>
          </p:cNvPr>
          <p:cNvSpPr>
            <a:spLocks noGrp="1"/>
          </p:cNvSpPr>
          <p:nvPr>
            <p:ph idx="1"/>
          </p:nvPr>
        </p:nvSpPr>
        <p:spPr>
          <a:xfrm>
            <a:off x="1079500" y="1790700"/>
            <a:ext cx="3866256" cy="3978275"/>
          </a:xfrm>
        </p:spPr>
        <p:txBody>
          <a:bodyPr>
            <a:normAutofit fontScale="92500" lnSpcReduction="20000"/>
          </a:bodyPr>
          <a:lstStyle/>
          <a:p>
            <a:pPr marL="359410" indent="-359410"/>
            <a:r>
              <a:rPr lang="en-US">
                <a:solidFill>
                  <a:srgbClr val="FFFFFF">
                    <a:alpha val="70000"/>
                  </a:srgbClr>
                </a:solidFill>
              </a:rPr>
              <a:t>The Ryzen 7 3750H, although being the slowest, consumes the least amount of power.</a:t>
            </a:r>
          </a:p>
          <a:p>
            <a:pPr marL="359410" indent="-359410">
              <a:buClr>
                <a:srgbClr val="5AE7ED"/>
              </a:buClr>
            </a:pPr>
            <a:endParaRPr lang="en-US">
              <a:solidFill>
                <a:srgbClr val="FFFFFF">
                  <a:alpha val="70000"/>
                </a:srgbClr>
              </a:solidFill>
            </a:endParaRPr>
          </a:p>
          <a:p>
            <a:pPr marL="359410" indent="-359410">
              <a:buClr>
                <a:srgbClr val="5AE7ED"/>
              </a:buClr>
            </a:pPr>
            <a:r>
              <a:rPr lang="en-US">
                <a:solidFill>
                  <a:srgbClr val="FFFFFF">
                    <a:alpha val="70000"/>
                  </a:srgbClr>
                </a:solidFill>
              </a:rPr>
              <a:t>I5 1240P showed similar performance with half the power draw of the 3900XT.</a:t>
            </a:r>
          </a:p>
          <a:p>
            <a:pPr marL="359410" indent="-359410">
              <a:buClr>
                <a:srgbClr val="5AE7ED"/>
              </a:buClr>
            </a:pPr>
            <a:endParaRPr lang="en-US">
              <a:solidFill>
                <a:srgbClr val="FFFFFF">
                  <a:alpha val="70000"/>
                </a:srgbClr>
              </a:solidFill>
            </a:endParaRPr>
          </a:p>
          <a:p>
            <a:pPr marL="359410" indent="-359410">
              <a:buClr>
                <a:srgbClr val="5AE7ED"/>
              </a:buClr>
            </a:pPr>
            <a:r>
              <a:rPr lang="en-US">
                <a:solidFill>
                  <a:srgbClr val="FFFFFF">
                    <a:alpha val="70000"/>
                  </a:srgbClr>
                </a:solidFill>
              </a:rPr>
              <a:t>The RTX 3090 consumes the most power while finishing training the quickest.</a:t>
            </a:r>
          </a:p>
          <a:p>
            <a:pPr marL="0" indent="0">
              <a:buClr>
                <a:srgbClr val="5AE7ED"/>
              </a:buClr>
              <a:buNone/>
            </a:pPr>
            <a:endParaRPr lang="en-US">
              <a:solidFill>
                <a:srgbClr val="FFFFFF">
                  <a:alpha val="70000"/>
                </a:srgbClr>
              </a:solidFill>
            </a:endParaRPr>
          </a:p>
        </p:txBody>
      </p:sp>
      <p:pic>
        <p:nvPicPr>
          <p:cNvPr id="5" name="Picture 4">
            <a:extLst>
              <a:ext uri="{FF2B5EF4-FFF2-40B4-BE49-F238E27FC236}">
                <a16:creationId xmlns:a16="http://schemas.microsoft.com/office/drawing/2014/main" id="{59D9775C-D6B8-4CDD-8886-BF57138C21FD}"/>
              </a:ext>
            </a:extLst>
          </p:cNvPr>
          <p:cNvPicPr>
            <a:picLocks noChangeAspect="1"/>
          </p:cNvPicPr>
          <p:nvPr/>
        </p:nvPicPr>
        <p:blipFill>
          <a:blip r:embed="rId2"/>
          <a:stretch>
            <a:fillRect/>
          </a:stretch>
        </p:blipFill>
        <p:spPr>
          <a:xfrm>
            <a:off x="5108832" y="2031555"/>
            <a:ext cx="6669902" cy="4099212"/>
          </a:xfrm>
          <a:prstGeom prst="rect">
            <a:avLst/>
          </a:prstGeom>
        </p:spPr>
      </p:pic>
    </p:spTree>
    <p:extLst>
      <p:ext uri="{BB962C8B-B14F-4D97-AF65-F5344CB8AC3E}">
        <p14:creationId xmlns:p14="http://schemas.microsoft.com/office/powerpoint/2010/main" val="376023026"/>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32201C"/>
      </a:dk2>
      <a:lt2>
        <a:srgbClr val="F3F0F0"/>
      </a:lt2>
      <a:accent1>
        <a:srgbClr val="14B2B9"/>
      </a:accent1>
      <a:accent2>
        <a:srgbClr val="21B87F"/>
      </a:accent2>
      <a:accent3>
        <a:srgbClr val="298FE7"/>
      </a:accent3>
      <a:accent4>
        <a:srgbClr val="D51749"/>
      </a:accent4>
      <a:accent5>
        <a:srgbClr val="E74629"/>
      </a:accent5>
      <a:accent6>
        <a:srgbClr val="D58317"/>
      </a:accent6>
      <a:hlink>
        <a:srgbClr val="C04742"/>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06e250c-1d99-4a0e-a9f1-40027af8d9a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59650720F9054AB69AB9D54D3C06CE" ma:contentTypeVersion="9" ma:contentTypeDescription="Create a new document." ma:contentTypeScope="" ma:versionID="905a8f6f4acd47277ae8acce5d99743a">
  <xsd:schema xmlns:xsd="http://www.w3.org/2001/XMLSchema" xmlns:xs="http://www.w3.org/2001/XMLSchema" xmlns:p="http://schemas.microsoft.com/office/2006/metadata/properties" xmlns:ns3="a06e250c-1d99-4a0e-a9f1-40027af8d9a3" xmlns:ns4="2fddf355-7490-40f4-b0c5-5be9108169dc" targetNamespace="http://schemas.microsoft.com/office/2006/metadata/properties" ma:root="true" ma:fieldsID="787a8faa21d1c180b85799fdfe4402ce" ns3:_="" ns4:_="">
    <xsd:import namespace="a06e250c-1d99-4a0e-a9f1-40027af8d9a3"/>
    <xsd:import namespace="2fddf355-7490-40f4-b0c5-5be9108169d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6e250c-1d99-4a0e-a9f1-40027af8d9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ddf355-7490-40f4-b0c5-5be9108169d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75BB66-C2AC-4ACD-9CF4-54D6DE839410}">
  <ds:schemaRefs>
    <ds:schemaRef ds:uri="http://schemas.microsoft.com/sharepoint/v3/contenttype/forms"/>
  </ds:schemaRefs>
</ds:datastoreItem>
</file>

<file path=customXml/itemProps2.xml><?xml version="1.0" encoding="utf-8"?>
<ds:datastoreItem xmlns:ds="http://schemas.openxmlformats.org/officeDocument/2006/customXml" ds:itemID="{93EF183E-7F0D-4601-BFFC-2826B145340E}">
  <ds:schemaRefs>
    <ds:schemaRef ds:uri="2fddf355-7490-40f4-b0c5-5be9108169dc"/>
    <ds:schemaRef ds:uri="a06e250c-1d99-4a0e-a9f1-40027af8d9a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E110AC0-4E7D-4D2A-8AD1-DB5D832C7E90}">
  <ds:schemaRefs>
    <ds:schemaRef ds:uri="2fddf355-7490-40f4-b0c5-5be9108169dc"/>
    <ds:schemaRef ds:uri="a06e250c-1d99-4a0e-a9f1-40027af8d9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LeafVTI</vt:lpstr>
      <vt:lpstr>Benchmarking architecture performance through computer vision</vt:lpstr>
      <vt:lpstr>Content</vt:lpstr>
      <vt:lpstr>Background </vt:lpstr>
      <vt:lpstr>Recap on Yolo</vt:lpstr>
      <vt:lpstr>Benchmarking Process </vt:lpstr>
      <vt:lpstr>Benchmarking Materials</vt:lpstr>
      <vt:lpstr>Bonus: One Two more</vt:lpstr>
      <vt:lpstr>Benchmarking results</vt:lpstr>
      <vt:lpstr>Benchmarking results</vt:lpstr>
      <vt:lpstr>Benchmarking results</vt:lpstr>
      <vt:lpstr>Testing Yolo on aircraft carriers</vt:lpstr>
      <vt:lpstr>Different Angles</vt:lpstr>
      <vt:lpstr>Accuracy over multiple runs</vt:lpstr>
      <vt:lpstr>Concluding Remarks</vt:lpstr>
      <vt:lpstr>Further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Angie B. Sy</dc:creator>
  <cp:revision>2</cp:revision>
  <dcterms:created xsi:type="dcterms:W3CDTF">2023-11-22T03:36:53Z</dcterms:created>
  <dcterms:modified xsi:type="dcterms:W3CDTF">2023-12-05T03:34:18Z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0x0101000059650720F9054AB69AB9D54D3C06CE</vt:lpwstr>
  </property>
</Properties>
</file>